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71" r:id="rId4"/>
    <p:sldId id="258" r:id="rId5"/>
    <p:sldId id="259" r:id="rId6"/>
    <p:sldId id="260" r:id="rId7"/>
    <p:sldId id="265" r:id="rId8"/>
    <p:sldId id="267" r:id="rId9"/>
    <p:sldId id="268" r:id="rId10"/>
    <p:sldId id="262" r:id="rId11"/>
    <p:sldId id="263" r:id="rId12"/>
    <p:sldId id="264" r:id="rId13"/>
    <p:sldId id="272" r:id="rId14"/>
    <p:sldId id="266" r:id="rId15"/>
    <p:sldId id="270"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5"/>
  </p:normalViewPr>
  <p:slideViewPr>
    <p:cSldViewPr snapToGrid="0">
      <p:cViewPr>
        <p:scale>
          <a:sx n="116" d="100"/>
          <a:sy n="116" d="100"/>
        </p:scale>
        <p:origin x="5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49DAE-1A03-40BE-AF53-9004D26DFC6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070DE71-F112-49DE-B548-3DE46C221A75}">
      <dgm:prSet/>
      <dgm:spPr/>
      <dgm:t>
        <a:bodyPr/>
        <a:lstStyle/>
        <a:p>
          <a:r>
            <a:rPr lang="en-US" dirty="0"/>
            <a:t>Cleaning and preprocessing the data</a:t>
          </a:r>
        </a:p>
      </dgm:t>
    </dgm:pt>
    <dgm:pt modelId="{AB4C45CD-031E-4A00-AFC6-37D44D92792B}" type="parTrans" cxnId="{EABB3BD3-777B-4CE1-A88B-27614A695767}">
      <dgm:prSet/>
      <dgm:spPr/>
      <dgm:t>
        <a:bodyPr/>
        <a:lstStyle/>
        <a:p>
          <a:endParaRPr lang="en-US"/>
        </a:p>
      </dgm:t>
    </dgm:pt>
    <dgm:pt modelId="{2C4737E5-A829-4E40-9335-9D2A6A8C05D9}" type="sibTrans" cxnId="{EABB3BD3-777B-4CE1-A88B-27614A695767}">
      <dgm:prSet/>
      <dgm:spPr/>
      <dgm:t>
        <a:bodyPr/>
        <a:lstStyle/>
        <a:p>
          <a:endParaRPr lang="en-US"/>
        </a:p>
      </dgm:t>
    </dgm:pt>
    <dgm:pt modelId="{EAAE1732-7D58-44A0-9971-F8C09D4C2A8C}">
      <dgm:prSet/>
      <dgm:spPr/>
      <dgm:t>
        <a:bodyPr/>
        <a:lstStyle/>
        <a:p>
          <a:r>
            <a:rPr lang="en-US" dirty="0"/>
            <a:t>Perform Exploratory data analysis</a:t>
          </a:r>
        </a:p>
      </dgm:t>
    </dgm:pt>
    <dgm:pt modelId="{C6E892E3-2D53-49F3-ABF7-B1063C2758DD}" type="parTrans" cxnId="{12D21BE4-795B-415F-B4DA-19FE7E18A535}">
      <dgm:prSet/>
      <dgm:spPr/>
      <dgm:t>
        <a:bodyPr/>
        <a:lstStyle/>
        <a:p>
          <a:endParaRPr lang="en-US"/>
        </a:p>
      </dgm:t>
    </dgm:pt>
    <dgm:pt modelId="{3C139D0E-931A-40EA-9653-0F84C8B67935}" type="sibTrans" cxnId="{12D21BE4-795B-415F-B4DA-19FE7E18A535}">
      <dgm:prSet/>
      <dgm:spPr/>
      <dgm:t>
        <a:bodyPr/>
        <a:lstStyle/>
        <a:p>
          <a:endParaRPr lang="en-US"/>
        </a:p>
      </dgm:t>
    </dgm:pt>
    <dgm:pt modelId="{83461337-EA4A-4BDF-A8D0-9D3A0BE9FE49}">
      <dgm:prSet/>
      <dgm:spPr/>
      <dgm:t>
        <a:bodyPr/>
        <a:lstStyle/>
        <a:p>
          <a:r>
            <a:rPr lang="en-US"/>
            <a:t>Explore various machine learning algorithms (e.g., Random Forest, Logistic Regression, SVM)</a:t>
          </a:r>
        </a:p>
      </dgm:t>
    </dgm:pt>
    <dgm:pt modelId="{A5F57439-4A03-47D6-B075-79B2BC8D90E6}" type="parTrans" cxnId="{EBE55DD2-1AE9-4687-93DA-9429039370D0}">
      <dgm:prSet/>
      <dgm:spPr/>
      <dgm:t>
        <a:bodyPr/>
        <a:lstStyle/>
        <a:p>
          <a:endParaRPr lang="en-US"/>
        </a:p>
      </dgm:t>
    </dgm:pt>
    <dgm:pt modelId="{C19A1908-3B9C-4E38-A6A8-7BC548283D3A}" type="sibTrans" cxnId="{EBE55DD2-1AE9-4687-93DA-9429039370D0}">
      <dgm:prSet/>
      <dgm:spPr/>
      <dgm:t>
        <a:bodyPr/>
        <a:lstStyle/>
        <a:p>
          <a:endParaRPr lang="en-US"/>
        </a:p>
      </dgm:t>
    </dgm:pt>
    <dgm:pt modelId="{C3131F66-713E-4A71-A976-EA7134B0A59A}">
      <dgm:prSet/>
      <dgm:spPr/>
      <dgm:t>
        <a:bodyPr/>
        <a:lstStyle/>
        <a:p>
          <a:r>
            <a:rPr lang="en-US" dirty="0"/>
            <a:t>Evaluate model performance using appropriate metrics (e.g., accuracy, AUC ROC, F1 score, Recall and Precision)</a:t>
          </a:r>
        </a:p>
      </dgm:t>
    </dgm:pt>
    <dgm:pt modelId="{E857F30A-7575-43DE-8E95-74E0B289FA33}" type="parTrans" cxnId="{D77D297F-7ADC-4DB0-8741-40E78D24CAF8}">
      <dgm:prSet/>
      <dgm:spPr/>
      <dgm:t>
        <a:bodyPr/>
        <a:lstStyle/>
        <a:p>
          <a:endParaRPr lang="en-US"/>
        </a:p>
      </dgm:t>
    </dgm:pt>
    <dgm:pt modelId="{9C993F7F-8144-47CF-93EC-5BB403A18F4A}" type="sibTrans" cxnId="{D77D297F-7ADC-4DB0-8741-40E78D24CAF8}">
      <dgm:prSet/>
      <dgm:spPr/>
      <dgm:t>
        <a:bodyPr/>
        <a:lstStyle/>
        <a:p>
          <a:endParaRPr lang="en-US"/>
        </a:p>
      </dgm:t>
    </dgm:pt>
    <dgm:pt modelId="{7D509179-44EC-40C4-BB48-3C7A80EFC605}">
      <dgm:prSet/>
      <dgm:spPr/>
      <dgm:t>
        <a:bodyPr/>
        <a:lstStyle/>
        <a:p>
          <a:r>
            <a:rPr lang="en-US" dirty="0"/>
            <a:t>Build a predictive model to classify insurance claims as fraudulent or non-fraudulent using the best model. </a:t>
          </a:r>
        </a:p>
      </dgm:t>
    </dgm:pt>
    <dgm:pt modelId="{4ECD10D0-7B2E-41F0-8219-E88A03E5019C}" type="parTrans" cxnId="{6C672B05-F112-4F3B-A498-0CA642ACE605}">
      <dgm:prSet/>
      <dgm:spPr/>
      <dgm:t>
        <a:bodyPr/>
        <a:lstStyle/>
        <a:p>
          <a:endParaRPr lang="en-US"/>
        </a:p>
      </dgm:t>
    </dgm:pt>
    <dgm:pt modelId="{D207CF7D-B8EF-4D4E-B83D-484409D6DE8B}" type="sibTrans" cxnId="{6C672B05-F112-4F3B-A498-0CA642ACE605}">
      <dgm:prSet/>
      <dgm:spPr/>
      <dgm:t>
        <a:bodyPr/>
        <a:lstStyle/>
        <a:p>
          <a:endParaRPr lang="en-US"/>
        </a:p>
      </dgm:t>
    </dgm:pt>
    <dgm:pt modelId="{E1D57847-5248-3F4D-BCAE-DEF825F2BD0B}" type="pres">
      <dgm:prSet presAssocID="{59849DAE-1A03-40BE-AF53-9004D26DFC6E}" presName="outerComposite" presStyleCnt="0">
        <dgm:presLayoutVars>
          <dgm:chMax val="5"/>
          <dgm:dir/>
          <dgm:resizeHandles val="exact"/>
        </dgm:presLayoutVars>
      </dgm:prSet>
      <dgm:spPr/>
    </dgm:pt>
    <dgm:pt modelId="{009070CB-4DD6-4C4D-B765-07F779C4B78A}" type="pres">
      <dgm:prSet presAssocID="{59849DAE-1A03-40BE-AF53-9004D26DFC6E}" presName="dummyMaxCanvas" presStyleCnt="0">
        <dgm:presLayoutVars/>
      </dgm:prSet>
      <dgm:spPr/>
    </dgm:pt>
    <dgm:pt modelId="{E2A90DB6-160D-4447-A5BB-ADAF2504E5C8}" type="pres">
      <dgm:prSet presAssocID="{59849DAE-1A03-40BE-AF53-9004D26DFC6E}" presName="FiveNodes_1" presStyleLbl="node1" presStyleIdx="0" presStyleCnt="5">
        <dgm:presLayoutVars>
          <dgm:bulletEnabled val="1"/>
        </dgm:presLayoutVars>
      </dgm:prSet>
      <dgm:spPr/>
    </dgm:pt>
    <dgm:pt modelId="{F757A6BC-6708-6446-BEB9-4D78F55338E0}" type="pres">
      <dgm:prSet presAssocID="{59849DAE-1A03-40BE-AF53-9004D26DFC6E}" presName="FiveNodes_2" presStyleLbl="node1" presStyleIdx="1" presStyleCnt="5">
        <dgm:presLayoutVars>
          <dgm:bulletEnabled val="1"/>
        </dgm:presLayoutVars>
      </dgm:prSet>
      <dgm:spPr/>
    </dgm:pt>
    <dgm:pt modelId="{D0D32378-1F86-9D42-99C8-DCCD6628E144}" type="pres">
      <dgm:prSet presAssocID="{59849DAE-1A03-40BE-AF53-9004D26DFC6E}" presName="FiveNodes_3" presStyleLbl="node1" presStyleIdx="2" presStyleCnt="5">
        <dgm:presLayoutVars>
          <dgm:bulletEnabled val="1"/>
        </dgm:presLayoutVars>
      </dgm:prSet>
      <dgm:spPr/>
    </dgm:pt>
    <dgm:pt modelId="{FEDFA8D3-F4AE-E148-8004-E7375E2594B8}" type="pres">
      <dgm:prSet presAssocID="{59849DAE-1A03-40BE-AF53-9004D26DFC6E}" presName="FiveNodes_4" presStyleLbl="node1" presStyleIdx="3" presStyleCnt="5">
        <dgm:presLayoutVars>
          <dgm:bulletEnabled val="1"/>
        </dgm:presLayoutVars>
      </dgm:prSet>
      <dgm:spPr/>
    </dgm:pt>
    <dgm:pt modelId="{89264755-06F9-0D4E-9C0B-5BC6876ADBBE}" type="pres">
      <dgm:prSet presAssocID="{59849DAE-1A03-40BE-AF53-9004D26DFC6E}" presName="FiveNodes_5" presStyleLbl="node1" presStyleIdx="4" presStyleCnt="5">
        <dgm:presLayoutVars>
          <dgm:bulletEnabled val="1"/>
        </dgm:presLayoutVars>
      </dgm:prSet>
      <dgm:spPr/>
    </dgm:pt>
    <dgm:pt modelId="{291A65A9-0C7D-0F4D-869A-B4EAED328F6C}" type="pres">
      <dgm:prSet presAssocID="{59849DAE-1A03-40BE-AF53-9004D26DFC6E}" presName="FiveConn_1-2" presStyleLbl="fgAccFollowNode1" presStyleIdx="0" presStyleCnt="4">
        <dgm:presLayoutVars>
          <dgm:bulletEnabled val="1"/>
        </dgm:presLayoutVars>
      </dgm:prSet>
      <dgm:spPr/>
    </dgm:pt>
    <dgm:pt modelId="{56C0F28F-EA24-164C-B5D7-23BAAC2E2B33}" type="pres">
      <dgm:prSet presAssocID="{59849DAE-1A03-40BE-AF53-9004D26DFC6E}" presName="FiveConn_2-3" presStyleLbl="fgAccFollowNode1" presStyleIdx="1" presStyleCnt="4">
        <dgm:presLayoutVars>
          <dgm:bulletEnabled val="1"/>
        </dgm:presLayoutVars>
      </dgm:prSet>
      <dgm:spPr/>
    </dgm:pt>
    <dgm:pt modelId="{DC6A9BE8-905A-824A-B053-D586E1DEA2F6}" type="pres">
      <dgm:prSet presAssocID="{59849DAE-1A03-40BE-AF53-9004D26DFC6E}" presName="FiveConn_3-4" presStyleLbl="fgAccFollowNode1" presStyleIdx="2" presStyleCnt="4">
        <dgm:presLayoutVars>
          <dgm:bulletEnabled val="1"/>
        </dgm:presLayoutVars>
      </dgm:prSet>
      <dgm:spPr/>
    </dgm:pt>
    <dgm:pt modelId="{6299C07A-9B3C-E54A-82EA-578557A9644B}" type="pres">
      <dgm:prSet presAssocID="{59849DAE-1A03-40BE-AF53-9004D26DFC6E}" presName="FiveConn_4-5" presStyleLbl="fgAccFollowNode1" presStyleIdx="3" presStyleCnt="4">
        <dgm:presLayoutVars>
          <dgm:bulletEnabled val="1"/>
        </dgm:presLayoutVars>
      </dgm:prSet>
      <dgm:spPr/>
    </dgm:pt>
    <dgm:pt modelId="{1A2B9892-C8F4-0B44-B193-A9F491CC9962}" type="pres">
      <dgm:prSet presAssocID="{59849DAE-1A03-40BE-AF53-9004D26DFC6E}" presName="FiveNodes_1_text" presStyleLbl="node1" presStyleIdx="4" presStyleCnt="5">
        <dgm:presLayoutVars>
          <dgm:bulletEnabled val="1"/>
        </dgm:presLayoutVars>
      </dgm:prSet>
      <dgm:spPr/>
    </dgm:pt>
    <dgm:pt modelId="{26466C3E-3DBF-4241-B321-0E09FB0629FE}" type="pres">
      <dgm:prSet presAssocID="{59849DAE-1A03-40BE-AF53-9004D26DFC6E}" presName="FiveNodes_2_text" presStyleLbl="node1" presStyleIdx="4" presStyleCnt="5">
        <dgm:presLayoutVars>
          <dgm:bulletEnabled val="1"/>
        </dgm:presLayoutVars>
      </dgm:prSet>
      <dgm:spPr/>
    </dgm:pt>
    <dgm:pt modelId="{10447D88-84FE-DF45-89A9-A0E03ECC8E14}" type="pres">
      <dgm:prSet presAssocID="{59849DAE-1A03-40BE-AF53-9004D26DFC6E}" presName="FiveNodes_3_text" presStyleLbl="node1" presStyleIdx="4" presStyleCnt="5">
        <dgm:presLayoutVars>
          <dgm:bulletEnabled val="1"/>
        </dgm:presLayoutVars>
      </dgm:prSet>
      <dgm:spPr/>
    </dgm:pt>
    <dgm:pt modelId="{63F0EADB-2C48-9345-91CC-8DD394CC30ED}" type="pres">
      <dgm:prSet presAssocID="{59849DAE-1A03-40BE-AF53-9004D26DFC6E}" presName="FiveNodes_4_text" presStyleLbl="node1" presStyleIdx="4" presStyleCnt="5">
        <dgm:presLayoutVars>
          <dgm:bulletEnabled val="1"/>
        </dgm:presLayoutVars>
      </dgm:prSet>
      <dgm:spPr/>
    </dgm:pt>
    <dgm:pt modelId="{6A806365-69E4-FB45-B3F3-5962018EB440}" type="pres">
      <dgm:prSet presAssocID="{59849DAE-1A03-40BE-AF53-9004D26DFC6E}" presName="FiveNodes_5_text" presStyleLbl="node1" presStyleIdx="4" presStyleCnt="5">
        <dgm:presLayoutVars>
          <dgm:bulletEnabled val="1"/>
        </dgm:presLayoutVars>
      </dgm:prSet>
      <dgm:spPr/>
    </dgm:pt>
  </dgm:ptLst>
  <dgm:cxnLst>
    <dgm:cxn modelId="{6C672B05-F112-4F3B-A498-0CA642ACE605}" srcId="{59849DAE-1A03-40BE-AF53-9004D26DFC6E}" destId="{7D509179-44EC-40C4-BB48-3C7A80EFC605}" srcOrd="4" destOrd="0" parTransId="{4ECD10D0-7B2E-41F0-8219-E88A03E5019C}" sibTransId="{D207CF7D-B8EF-4D4E-B83D-484409D6DE8B}"/>
    <dgm:cxn modelId="{BF32C413-8BA2-C843-A170-CD5B2F64FC08}" type="presOf" srcId="{83461337-EA4A-4BDF-A8D0-9D3A0BE9FE49}" destId="{D0D32378-1F86-9D42-99C8-DCCD6628E144}" srcOrd="0" destOrd="0" presId="urn:microsoft.com/office/officeart/2005/8/layout/vProcess5"/>
    <dgm:cxn modelId="{5A37B623-A47C-EF4D-B235-08D373A69B07}" type="presOf" srcId="{C19A1908-3B9C-4E38-A6A8-7BC548283D3A}" destId="{DC6A9BE8-905A-824A-B053-D586E1DEA2F6}" srcOrd="0" destOrd="0" presId="urn:microsoft.com/office/officeart/2005/8/layout/vProcess5"/>
    <dgm:cxn modelId="{06DC9F38-1F08-BD44-B797-8C293A8D5682}" type="presOf" srcId="{59849DAE-1A03-40BE-AF53-9004D26DFC6E}" destId="{E1D57847-5248-3F4D-BCAE-DEF825F2BD0B}" srcOrd="0" destOrd="0" presId="urn:microsoft.com/office/officeart/2005/8/layout/vProcess5"/>
    <dgm:cxn modelId="{6C69703F-A62E-C340-9177-CA7C557E8DE9}" type="presOf" srcId="{83461337-EA4A-4BDF-A8D0-9D3A0BE9FE49}" destId="{10447D88-84FE-DF45-89A9-A0E03ECC8E14}" srcOrd="1" destOrd="0" presId="urn:microsoft.com/office/officeart/2005/8/layout/vProcess5"/>
    <dgm:cxn modelId="{E0978343-30B5-1F40-88B5-EFB3F68A3BB4}" type="presOf" srcId="{7D509179-44EC-40C4-BB48-3C7A80EFC605}" destId="{89264755-06F9-0D4E-9C0B-5BC6876ADBBE}" srcOrd="0" destOrd="0" presId="urn:microsoft.com/office/officeart/2005/8/layout/vProcess5"/>
    <dgm:cxn modelId="{37C73749-11BB-1645-9709-033E683A67C4}" type="presOf" srcId="{7D509179-44EC-40C4-BB48-3C7A80EFC605}" destId="{6A806365-69E4-FB45-B3F3-5962018EB440}" srcOrd="1" destOrd="0" presId="urn:microsoft.com/office/officeart/2005/8/layout/vProcess5"/>
    <dgm:cxn modelId="{214F254A-E5E5-4B44-B1B3-4065BC1235E4}" type="presOf" srcId="{EAAE1732-7D58-44A0-9971-F8C09D4C2A8C}" destId="{26466C3E-3DBF-4241-B321-0E09FB0629FE}" srcOrd="1" destOrd="0" presId="urn:microsoft.com/office/officeart/2005/8/layout/vProcess5"/>
    <dgm:cxn modelId="{65EECC4E-6EDD-0440-8B21-A460D998EA2D}" type="presOf" srcId="{2C4737E5-A829-4E40-9335-9D2A6A8C05D9}" destId="{291A65A9-0C7D-0F4D-869A-B4EAED328F6C}" srcOrd="0" destOrd="0" presId="urn:microsoft.com/office/officeart/2005/8/layout/vProcess5"/>
    <dgm:cxn modelId="{09B94958-FE84-7E41-AF0D-221EE69577EC}" type="presOf" srcId="{EAAE1732-7D58-44A0-9971-F8C09D4C2A8C}" destId="{F757A6BC-6708-6446-BEB9-4D78F55338E0}" srcOrd="0" destOrd="0" presId="urn:microsoft.com/office/officeart/2005/8/layout/vProcess5"/>
    <dgm:cxn modelId="{A2EA8970-A933-A846-8186-A339A5C8BCF1}" type="presOf" srcId="{9C993F7F-8144-47CF-93EC-5BB403A18F4A}" destId="{6299C07A-9B3C-E54A-82EA-578557A9644B}" srcOrd="0" destOrd="0" presId="urn:microsoft.com/office/officeart/2005/8/layout/vProcess5"/>
    <dgm:cxn modelId="{D77D297F-7ADC-4DB0-8741-40E78D24CAF8}" srcId="{59849DAE-1A03-40BE-AF53-9004D26DFC6E}" destId="{C3131F66-713E-4A71-A976-EA7134B0A59A}" srcOrd="3" destOrd="0" parTransId="{E857F30A-7575-43DE-8E95-74E0B289FA33}" sibTransId="{9C993F7F-8144-47CF-93EC-5BB403A18F4A}"/>
    <dgm:cxn modelId="{69A7D79A-694A-1849-819B-BE2BB36A03E6}" type="presOf" srcId="{A070DE71-F112-49DE-B548-3DE46C221A75}" destId="{E2A90DB6-160D-4447-A5BB-ADAF2504E5C8}" srcOrd="0" destOrd="0" presId="urn:microsoft.com/office/officeart/2005/8/layout/vProcess5"/>
    <dgm:cxn modelId="{61195E9C-6461-F340-A274-3E35AA6183B0}" type="presOf" srcId="{C3131F66-713E-4A71-A976-EA7134B0A59A}" destId="{FEDFA8D3-F4AE-E148-8004-E7375E2594B8}" srcOrd="0" destOrd="0" presId="urn:microsoft.com/office/officeart/2005/8/layout/vProcess5"/>
    <dgm:cxn modelId="{08974AD1-BF61-9B4E-A839-DEA953F78B72}" type="presOf" srcId="{A070DE71-F112-49DE-B548-3DE46C221A75}" destId="{1A2B9892-C8F4-0B44-B193-A9F491CC9962}" srcOrd="1" destOrd="0" presId="urn:microsoft.com/office/officeart/2005/8/layout/vProcess5"/>
    <dgm:cxn modelId="{EBE55DD2-1AE9-4687-93DA-9429039370D0}" srcId="{59849DAE-1A03-40BE-AF53-9004D26DFC6E}" destId="{83461337-EA4A-4BDF-A8D0-9D3A0BE9FE49}" srcOrd="2" destOrd="0" parTransId="{A5F57439-4A03-47D6-B075-79B2BC8D90E6}" sibTransId="{C19A1908-3B9C-4E38-A6A8-7BC548283D3A}"/>
    <dgm:cxn modelId="{EABB3BD3-777B-4CE1-A88B-27614A695767}" srcId="{59849DAE-1A03-40BE-AF53-9004D26DFC6E}" destId="{A070DE71-F112-49DE-B548-3DE46C221A75}" srcOrd="0" destOrd="0" parTransId="{AB4C45CD-031E-4A00-AFC6-37D44D92792B}" sibTransId="{2C4737E5-A829-4E40-9335-9D2A6A8C05D9}"/>
    <dgm:cxn modelId="{12D21BE4-795B-415F-B4DA-19FE7E18A535}" srcId="{59849DAE-1A03-40BE-AF53-9004D26DFC6E}" destId="{EAAE1732-7D58-44A0-9971-F8C09D4C2A8C}" srcOrd="1" destOrd="0" parTransId="{C6E892E3-2D53-49F3-ABF7-B1063C2758DD}" sibTransId="{3C139D0E-931A-40EA-9653-0F84C8B67935}"/>
    <dgm:cxn modelId="{FABF85F2-5785-CC4A-80BB-52A6D33F1495}" type="presOf" srcId="{3C139D0E-931A-40EA-9653-0F84C8B67935}" destId="{56C0F28F-EA24-164C-B5D7-23BAAC2E2B33}" srcOrd="0" destOrd="0" presId="urn:microsoft.com/office/officeart/2005/8/layout/vProcess5"/>
    <dgm:cxn modelId="{B66639FC-0F72-7A41-A7A5-DBB886C5B173}" type="presOf" srcId="{C3131F66-713E-4A71-A976-EA7134B0A59A}" destId="{63F0EADB-2C48-9345-91CC-8DD394CC30ED}" srcOrd="1" destOrd="0" presId="urn:microsoft.com/office/officeart/2005/8/layout/vProcess5"/>
    <dgm:cxn modelId="{02591349-19C0-7641-92D5-72B5907C38BA}" type="presParOf" srcId="{E1D57847-5248-3F4D-BCAE-DEF825F2BD0B}" destId="{009070CB-4DD6-4C4D-B765-07F779C4B78A}" srcOrd="0" destOrd="0" presId="urn:microsoft.com/office/officeart/2005/8/layout/vProcess5"/>
    <dgm:cxn modelId="{3076AAC9-2184-EA4C-8A9D-701BE8D52DD5}" type="presParOf" srcId="{E1D57847-5248-3F4D-BCAE-DEF825F2BD0B}" destId="{E2A90DB6-160D-4447-A5BB-ADAF2504E5C8}" srcOrd="1" destOrd="0" presId="urn:microsoft.com/office/officeart/2005/8/layout/vProcess5"/>
    <dgm:cxn modelId="{F6750E42-5B93-6D45-BB95-6566367B193D}" type="presParOf" srcId="{E1D57847-5248-3F4D-BCAE-DEF825F2BD0B}" destId="{F757A6BC-6708-6446-BEB9-4D78F55338E0}" srcOrd="2" destOrd="0" presId="urn:microsoft.com/office/officeart/2005/8/layout/vProcess5"/>
    <dgm:cxn modelId="{EDB60216-1965-BB4A-B7F1-2542CA8CBEAD}" type="presParOf" srcId="{E1D57847-5248-3F4D-BCAE-DEF825F2BD0B}" destId="{D0D32378-1F86-9D42-99C8-DCCD6628E144}" srcOrd="3" destOrd="0" presId="urn:microsoft.com/office/officeart/2005/8/layout/vProcess5"/>
    <dgm:cxn modelId="{19D42DD3-4CD2-7C4B-9B01-25EC048EC4A8}" type="presParOf" srcId="{E1D57847-5248-3F4D-BCAE-DEF825F2BD0B}" destId="{FEDFA8D3-F4AE-E148-8004-E7375E2594B8}" srcOrd="4" destOrd="0" presId="urn:microsoft.com/office/officeart/2005/8/layout/vProcess5"/>
    <dgm:cxn modelId="{0AECBC6E-8C28-CC41-B2DF-480B0F8E7C18}" type="presParOf" srcId="{E1D57847-5248-3F4D-BCAE-DEF825F2BD0B}" destId="{89264755-06F9-0D4E-9C0B-5BC6876ADBBE}" srcOrd="5" destOrd="0" presId="urn:microsoft.com/office/officeart/2005/8/layout/vProcess5"/>
    <dgm:cxn modelId="{8A7B39EC-51BB-FE49-97AF-F9D81F5AAC57}" type="presParOf" srcId="{E1D57847-5248-3F4D-BCAE-DEF825F2BD0B}" destId="{291A65A9-0C7D-0F4D-869A-B4EAED328F6C}" srcOrd="6" destOrd="0" presId="urn:microsoft.com/office/officeart/2005/8/layout/vProcess5"/>
    <dgm:cxn modelId="{F03DBB76-963D-0A49-B694-C15D5C0B5286}" type="presParOf" srcId="{E1D57847-5248-3F4D-BCAE-DEF825F2BD0B}" destId="{56C0F28F-EA24-164C-B5D7-23BAAC2E2B33}" srcOrd="7" destOrd="0" presId="urn:microsoft.com/office/officeart/2005/8/layout/vProcess5"/>
    <dgm:cxn modelId="{9885CE04-79D9-894F-88E0-C752910DA7F3}" type="presParOf" srcId="{E1D57847-5248-3F4D-BCAE-DEF825F2BD0B}" destId="{DC6A9BE8-905A-824A-B053-D586E1DEA2F6}" srcOrd="8" destOrd="0" presId="urn:microsoft.com/office/officeart/2005/8/layout/vProcess5"/>
    <dgm:cxn modelId="{1DC73F77-86C7-BC4A-BDC7-5DBF411A8FCC}" type="presParOf" srcId="{E1D57847-5248-3F4D-BCAE-DEF825F2BD0B}" destId="{6299C07A-9B3C-E54A-82EA-578557A9644B}" srcOrd="9" destOrd="0" presId="urn:microsoft.com/office/officeart/2005/8/layout/vProcess5"/>
    <dgm:cxn modelId="{8DE099B4-FCD3-E84A-8B24-682E5FA44727}" type="presParOf" srcId="{E1D57847-5248-3F4D-BCAE-DEF825F2BD0B}" destId="{1A2B9892-C8F4-0B44-B193-A9F491CC9962}" srcOrd="10" destOrd="0" presId="urn:microsoft.com/office/officeart/2005/8/layout/vProcess5"/>
    <dgm:cxn modelId="{6E277373-B23E-D64F-BA92-4994FC290331}" type="presParOf" srcId="{E1D57847-5248-3F4D-BCAE-DEF825F2BD0B}" destId="{26466C3E-3DBF-4241-B321-0E09FB0629FE}" srcOrd="11" destOrd="0" presId="urn:microsoft.com/office/officeart/2005/8/layout/vProcess5"/>
    <dgm:cxn modelId="{D874845D-F8C2-6C4F-B161-AF775F9A2009}" type="presParOf" srcId="{E1D57847-5248-3F4D-BCAE-DEF825F2BD0B}" destId="{10447D88-84FE-DF45-89A9-A0E03ECC8E14}" srcOrd="12" destOrd="0" presId="urn:microsoft.com/office/officeart/2005/8/layout/vProcess5"/>
    <dgm:cxn modelId="{FDEA452F-307F-F04D-9192-CFBAFDBED1C5}" type="presParOf" srcId="{E1D57847-5248-3F4D-BCAE-DEF825F2BD0B}" destId="{63F0EADB-2C48-9345-91CC-8DD394CC30ED}" srcOrd="13" destOrd="0" presId="urn:microsoft.com/office/officeart/2005/8/layout/vProcess5"/>
    <dgm:cxn modelId="{FA0B69D2-AED9-224F-BB4B-C9EC55ADD7AC}" type="presParOf" srcId="{E1D57847-5248-3F4D-BCAE-DEF825F2BD0B}" destId="{6A806365-69E4-FB45-B3F3-5962018EB44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11678-12AF-4DAB-8362-260CB3501419}" type="doc">
      <dgm:prSet loTypeId="urn:microsoft.com/office/officeart/2016/7/layout/RepeatingBendingProcessNew" loCatId="process" qsTypeId="urn:microsoft.com/office/officeart/2005/8/quickstyle/simple1" qsCatId="simple" csTypeId="urn:microsoft.com/office/officeart/2005/8/colors/accent6_2" csCatId="accent6" phldr="1"/>
      <dgm:spPr/>
      <dgm:t>
        <a:bodyPr/>
        <a:lstStyle/>
        <a:p>
          <a:endParaRPr lang="en-US"/>
        </a:p>
      </dgm:t>
    </dgm:pt>
    <dgm:pt modelId="{0DBBC501-BD57-4D99-B95F-70874537CD10}">
      <dgm:prSet/>
      <dgm:spPr/>
      <dgm:t>
        <a:bodyPr/>
        <a:lstStyle/>
        <a:p>
          <a:r>
            <a:rPr lang="en-US" b="0" i="0" baseline="0" dirty="0"/>
            <a:t>1) Handling Missing Values: </a:t>
          </a:r>
          <a:endParaRPr lang="en-US" dirty="0"/>
        </a:p>
      </dgm:t>
    </dgm:pt>
    <dgm:pt modelId="{5ED69130-ACD7-4215-96BA-A49D4A9A31E9}" type="parTrans" cxnId="{35060C17-D92F-4D9F-894F-7C27AFA02283}">
      <dgm:prSet/>
      <dgm:spPr/>
      <dgm:t>
        <a:bodyPr/>
        <a:lstStyle/>
        <a:p>
          <a:endParaRPr lang="en-US"/>
        </a:p>
      </dgm:t>
    </dgm:pt>
    <dgm:pt modelId="{03312421-8C22-4754-BB0D-8D22372E6A26}" type="sibTrans" cxnId="{35060C17-D92F-4D9F-894F-7C27AFA02283}">
      <dgm:prSet/>
      <dgm:spPr/>
      <dgm:t>
        <a:bodyPr/>
        <a:lstStyle/>
        <a:p>
          <a:endParaRPr lang="en-US"/>
        </a:p>
      </dgm:t>
    </dgm:pt>
    <dgm:pt modelId="{AAC36560-A5C6-45DD-915C-A32CC7145273}">
      <dgm:prSet/>
      <dgm:spPr/>
      <dgm:t>
        <a:bodyPr/>
        <a:lstStyle/>
        <a:p>
          <a:r>
            <a:rPr lang="en-US" b="0" i="0" baseline="0"/>
            <a:t>Dropping rows with missing values using the “</a:t>
          </a:r>
          <a:r>
            <a:rPr lang="en-US"/>
            <a:t>dropna”</a:t>
          </a:r>
          <a:r>
            <a:rPr lang="en-US" b="0" i="0" baseline="0"/>
            <a:t> method</a:t>
          </a:r>
          <a:endParaRPr lang="en-US"/>
        </a:p>
      </dgm:t>
    </dgm:pt>
    <dgm:pt modelId="{6512F4CA-6073-4D7D-95AB-9D9FB11FFDA1}" type="sibTrans" cxnId="{FAA4F0A9-9ABE-4CED-B634-F525AAD4BF36}">
      <dgm:prSet/>
      <dgm:spPr/>
      <dgm:t>
        <a:bodyPr/>
        <a:lstStyle/>
        <a:p>
          <a:endParaRPr lang="en-US"/>
        </a:p>
      </dgm:t>
    </dgm:pt>
    <dgm:pt modelId="{87CAEEB7-3EDF-41DF-A6EB-568B0DC3D7F7}" type="parTrans" cxnId="{FAA4F0A9-9ABE-4CED-B634-F525AAD4BF36}">
      <dgm:prSet/>
      <dgm:spPr/>
      <dgm:t>
        <a:bodyPr/>
        <a:lstStyle/>
        <a:p>
          <a:endParaRPr lang="en-US"/>
        </a:p>
      </dgm:t>
    </dgm:pt>
    <dgm:pt modelId="{318407F1-0C88-4A8B-B792-F666A104C489}">
      <dgm:prSet/>
      <dgm:spPr/>
      <dgm:t>
        <a:bodyPr/>
        <a:lstStyle/>
        <a:p>
          <a:r>
            <a:rPr lang="en-US" b="0" i="0" baseline="0" dirty="0"/>
            <a:t>Replacing specific values with appropriate ones based on predefined conditions </a:t>
          </a:r>
          <a:endParaRPr lang="en-US" dirty="0"/>
        </a:p>
      </dgm:t>
    </dgm:pt>
    <dgm:pt modelId="{E051E74F-D35E-4687-AE2E-2A1A23259378}" type="sibTrans" cxnId="{B4151CA7-B19A-40A2-8C5A-867D3434DE40}">
      <dgm:prSet/>
      <dgm:spPr/>
      <dgm:t>
        <a:bodyPr/>
        <a:lstStyle/>
        <a:p>
          <a:endParaRPr lang="en-US"/>
        </a:p>
      </dgm:t>
    </dgm:pt>
    <dgm:pt modelId="{ADBD10E7-5972-456D-B27E-719CD82413DB}" type="parTrans" cxnId="{B4151CA7-B19A-40A2-8C5A-867D3434DE40}">
      <dgm:prSet/>
      <dgm:spPr/>
      <dgm:t>
        <a:bodyPr/>
        <a:lstStyle/>
        <a:p>
          <a:endParaRPr lang="en-US"/>
        </a:p>
      </dgm:t>
    </dgm:pt>
    <dgm:pt modelId="{6166AD73-9947-4C38-8F26-8C3FB5F02ADF}">
      <dgm:prSet/>
      <dgm:spPr/>
      <dgm:t>
        <a:bodyPr/>
        <a:lstStyle/>
        <a:p>
          <a:r>
            <a:rPr lang="en-US" b="0" i="0" baseline="0"/>
            <a:t>2) Numeric Value Extraction: </a:t>
          </a:r>
          <a:endParaRPr lang="en-US"/>
        </a:p>
      </dgm:t>
    </dgm:pt>
    <dgm:pt modelId="{DF50F505-BF31-4814-80C0-CCF5AAB85B62}" type="sibTrans" cxnId="{E70BB8C5-D819-402B-8787-8051A759455A}">
      <dgm:prSet/>
      <dgm:spPr/>
      <dgm:t>
        <a:bodyPr/>
        <a:lstStyle/>
        <a:p>
          <a:endParaRPr lang="en-US"/>
        </a:p>
      </dgm:t>
    </dgm:pt>
    <dgm:pt modelId="{9F99E7FA-6102-41B4-9DBE-0DF50A2FFE55}" type="parTrans" cxnId="{E70BB8C5-D819-402B-8787-8051A759455A}">
      <dgm:prSet/>
      <dgm:spPr/>
      <dgm:t>
        <a:bodyPr/>
        <a:lstStyle/>
        <a:p>
          <a:endParaRPr lang="en-US"/>
        </a:p>
      </dgm:t>
    </dgm:pt>
    <dgm:pt modelId="{F9220966-2F93-471D-916A-3A7D7AADD30B}">
      <dgm:prSet/>
      <dgm:spPr/>
      <dgm:t>
        <a:bodyPr/>
        <a:lstStyle/>
        <a:p>
          <a:r>
            <a:rPr lang="en-US" b="0" i="0" baseline="0"/>
            <a:t>Extracting numerical values represented as strings in certain columns using regular expressions  </a:t>
          </a:r>
          <a:endParaRPr lang="en-US"/>
        </a:p>
      </dgm:t>
    </dgm:pt>
    <dgm:pt modelId="{4474FBE1-A0B8-472F-9ECE-35C0C47D72AC}" type="sibTrans" cxnId="{5964E474-DFCB-4E9C-9804-3B31C7AE0FA4}">
      <dgm:prSet/>
      <dgm:spPr/>
      <dgm:t>
        <a:bodyPr/>
        <a:lstStyle/>
        <a:p>
          <a:endParaRPr lang="en-US"/>
        </a:p>
      </dgm:t>
    </dgm:pt>
    <dgm:pt modelId="{60D8BBAE-639A-46C3-9A83-1EE5E83A5BA6}" type="parTrans" cxnId="{5964E474-DFCB-4E9C-9804-3B31C7AE0FA4}">
      <dgm:prSet/>
      <dgm:spPr/>
      <dgm:t>
        <a:bodyPr/>
        <a:lstStyle/>
        <a:p>
          <a:endParaRPr lang="en-US"/>
        </a:p>
      </dgm:t>
    </dgm:pt>
    <dgm:pt modelId="{DBF70FDA-F4B7-4DE0-850A-90B8116D66D5}">
      <dgm:prSet/>
      <dgm:spPr/>
      <dgm:t>
        <a:bodyPr/>
        <a:lstStyle/>
        <a:p>
          <a:r>
            <a:rPr lang="en-US" b="0" i="0" baseline="0" dirty="0"/>
            <a:t>Converting extracted values into actual numeric data types suitable for analysis </a:t>
          </a:r>
          <a:endParaRPr lang="en-US" dirty="0"/>
        </a:p>
      </dgm:t>
    </dgm:pt>
    <dgm:pt modelId="{BEB178D6-FAE5-43F1-8FB6-A2A9D5BBD278}" type="sibTrans" cxnId="{E9ECC84C-537C-469E-B0F8-0669747E9F27}">
      <dgm:prSet/>
      <dgm:spPr/>
      <dgm:t>
        <a:bodyPr/>
        <a:lstStyle/>
        <a:p>
          <a:endParaRPr lang="en-US"/>
        </a:p>
      </dgm:t>
    </dgm:pt>
    <dgm:pt modelId="{2271178A-9552-4DF9-9056-05055EEC6D5F}" type="parTrans" cxnId="{E9ECC84C-537C-469E-B0F8-0669747E9F27}">
      <dgm:prSet/>
      <dgm:spPr/>
      <dgm:t>
        <a:bodyPr/>
        <a:lstStyle/>
        <a:p>
          <a:endParaRPr lang="en-US"/>
        </a:p>
      </dgm:t>
    </dgm:pt>
    <dgm:pt modelId="{C9607CBD-78B0-4C80-B15F-58A1C1B942AC}">
      <dgm:prSet/>
      <dgm:spPr/>
      <dgm:t>
        <a:bodyPr/>
        <a:lstStyle/>
        <a:p>
          <a:r>
            <a:rPr lang="en-US" dirty="0"/>
            <a:t>3) </a:t>
          </a:r>
          <a:r>
            <a:rPr lang="en-US" b="0" i="0" dirty="0"/>
            <a:t>Filtering and Dropping Columns:</a:t>
          </a:r>
          <a:endParaRPr lang="en-US" dirty="0"/>
        </a:p>
      </dgm:t>
    </dgm:pt>
    <dgm:pt modelId="{977BE66A-A620-4674-97C8-52303ED5588B}" type="sibTrans" cxnId="{C3C7F333-04C9-4297-AE86-C5D4E15AFB0E}">
      <dgm:prSet/>
      <dgm:spPr/>
      <dgm:t>
        <a:bodyPr/>
        <a:lstStyle/>
        <a:p>
          <a:endParaRPr lang="en-US"/>
        </a:p>
      </dgm:t>
    </dgm:pt>
    <dgm:pt modelId="{A6CEA0F3-B299-4DAA-AA88-7E435B6520F4}" type="parTrans" cxnId="{C3C7F333-04C9-4297-AE86-C5D4E15AFB0E}">
      <dgm:prSet/>
      <dgm:spPr/>
      <dgm:t>
        <a:bodyPr/>
        <a:lstStyle/>
        <a:p>
          <a:endParaRPr lang="en-US"/>
        </a:p>
      </dgm:t>
    </dgm:pt>
    <dgm:pt modelId="{C704FFEC-4FAE-469C-B959-6598071D5368}">
      <dgm:prSet/>
      <dgm:spPr/>
      <dgm:t>
        <a:bodyPr/>
        <a:lstStyle/>
        <a:p>
          <a:r>
            <a:rPr lang="en-US" dirty="0"/>
            <a:t>4) </a:t>
          </a:r>
          <a:r>
            <a:rPr lang="en-US" b="0" i="0" dirty="0"/>
            <a:t>Encoding Categorical Variables:</a:t>
          </a:r>
          <a:endParaRPr lang="en-US" dirty="0"/>
        </a:p>
      </dgm:t>
    </dgm:pt>
    <dgm:pt modelId="{DC973300-CBA3-4195-A51C-DDB81FCDF4E4}" type="sibTrans" cxnId="{DD5C4CA7-7779-43A1-9775-3736F176AD2D}">
      <dgm:prSet/>
      <dgm:spPr/>
      <dgm:t>
        <a:bodyPr/>
        <a:lstStyle/>
        <a:p>
          <a:endParaRPr lang="en-US"/>
        </a:p>
      </dgm:t>
    </dgm:pt>
    <dgm:pt modelId="{A7246A5C-9717-4B9E-9672-4F7D446B2EBE}" type="parTrans" cxnId="{DD5C4CA7-7779-43A1-9775-3736F176AD2D}">
      <dgm:prSet/>
      <dgm:spPr/>
      <dgm:t>
        <a:bodyPr/>
        <a:lstStyle/>
        <a:p>
          <a:endParaRPr lang="en-US"/>
        </a:p>
      </dgm:t>
    </dgm:pt>
    <dgm:pt modelId="{4F80EC1A-FA02-FE47-9B83-BED70DF9AC6C}">
      <dgm:prSet/>
      <dgm:spPr/>
      <dgm:t>
        <a:bodyPr/>
        <a:lstStyle/>
        <a:p>
          <a:pPr>
            <a:buFont typeface="+mj-lt"/>
            <a:buAutoNum type="arabicPeriod"/>
          </a:pPr>
          <a:r>
            <a:rPr lang="en-US" b="0" i="0" dirty="0"/>
            <a:t>Filter and drop unnecessary columns from the dataset to streamline the analysis process and remove redundant information.</a:t>
          </a:r>
        </a:p>
      </dgm:t>
    </dgm:pt>
    <dgm:pt modelId="{973F9534-F8D5-1148-952E-E870E8EFBBB5}" type="parTrans" cxnId="{F8DE6299-32B0-1643-B9F2-C6CD2BF25544}">
      <dgm:prSet/>
      <dgm:spPr/>
      <dgm:t>
        <a:bodyPr/>
        <a:lstStyle/>
        <a:p>
          <a:endParaRPr lang="en-US"/>
        </a:p>
      </dgm:t>
    </dgm:pt>
    <dgm:pt modelId="{8DC59D49-A438-6C43-9AB9-C2EE614CA757}" type="sibTrans" cxnId="{F8DE6299-32B0-1643-B9F2-C6CD2BF25544}">
      <dgm:prSet/>
      <dgm:spPr/>
      <dgm:t>
        <a:bodyPr/>
        <a:lstStyle/>
        <a:p>
          <a:endParaRPr lang="en-US"/>
        </a:p>
      </dgm:t>
    </dgm:pt>
    <dgm:pt modelId="{990910CF-101D-1944-84C8-1D4A11F39E5C}">
      <dgm:prSet/>
      <dgm:spPr/>
      <dgm:t>
        <a:bodyPr/>
        <a:lstStyle/>
        <a:p>
          <a:pPr>
            <a:buFont typeface="+mj-lt"/>
            <a:buAutoNum type="arabicPeriod"/>
          </a:pPr>
          <a:r>
            <a:rPr lang="en-US" b="0" i="0"/>
            <a:t>Use techniques such as StringIndexer and OneHotEncoder to encode categorical variables into numerical representations.</a:t>
          </a:r>
        </a:p>
      </dgm:t>
    </dgm:pt>
    <dgm:pt modelId="{7DCA3201-2488-C044-9E64-985EB49BDB55}" type="parTrans" cxnId="{1EF8972B-DE9F-9F47-BE22-2B898BD423FC}">
      <dgm:prSet/>
      <dgm:spPr/>
      <dgm:t>
        <a:bodyPr/>
        <a:lstStyle/>
        <a:p>
          <a:endParaRPr lang="en-US"/>
        </a:p>
      </dgm:t>
    </dgm:pt>
    <dgm:pt modelId="{892F48D9-4A4E-854A-B1AC-40476DFD4D04}" type="sibTrans" cxnId="{1EF8972B-DE9F-9F47-BE22-2B898BD423FC}">
      <dgm:prSet/>
      <dgm:spPr/>
      <dgm:t>
        <a:bodyPr/>
        <a:lstStyle/>
        <a:p>
          <a:endParaRPr lang="en-US"/>
        </a:p>
      </dgm:t>
    </dgm:pt>
    <dgm:pt modelId="{9B0AB64D-BCF5-C146-915F-295AF3F61D85}">
      <dgm:prSet/>
      <dgm:spPr/>
      <dgm:t>
        <a:bodyPr/>
        <a:lstStyle/>
        <a:p>
          <a:pPr>
            <a:buFont typeface="+mj-lt"/>
            <a:buAutoNum type="arabicPeriod"/>
          </a:pPr>
          <a:r>
            <a:rPr lang="en-US" b="0" i="0"/>
            <a:t>This encoding is essential as many machine learning algorithms require numerical inputs.</a:t>
          </a:r>
        </a:p>
      </dgm:t>
    </dgm:pt>
    <dgm:pt modelId="{2E45AA55-4FB2-224D-9B31-7958C7B1CE62}" type="parTrans" cxnId="{4BB55792-84A1-5A41-AA07-88433F2C4253}">
      <dgm:prSet/>
      <dgm:spPr/>
      <dgm:t>
        <a:bodyPr/>
        <a:lstStyle/>
        <a:p>
          <a:endParaRPr lang="en-US"/>
        </a:p>
      </dgm:t>
    </dgm:pt>
    <dgm:pt modelId="{C1FB55D6-0EDE-9E47-A5EB-F3A5B1B17297}" type="sibTrans" cxnId="{4BB55792-84A1-5A41-AA07-88433F2C4253}">
      <dgm:prSet/>
      <dgm:spPr/>
      <dgm:t>
        <a:bodyPr/>
        <a:lstStyle/>
        <a:p>
          <a:endParaRPr lang="en-US"/>
        </a:p>
      </dgm:t>
    </dgm:pt>
    <dgm:pt modelId="{A97A6900-B1C0-6643-84D1-9FD810EA3582}">
      <dgm:prSet/>
      <dgm:spPr/>
      <dgm:t>
        <a:bodyPr/>
        <a:lstStyle/>
        <a:p>
          <a:pPr>
            <a:buFont typeface="+mj-lt"/>
            <a:buAutoNum type="arabicPeriod"/>
          </a:pPr>
          <a:r>
            <a:rPr lang="en-US" b="0" i="0" dirty="0"/>
            <a:t>5) Feature Vector Assembly:</a:t>
          </a:r>
        </a:p>
      </dgm:t>
    </dgm:pt>
    <dgm:pt modelId="{7ABE6F67-FB3D-8C46-B018-ED76FD5AE355}" type="parTrans" cxnId="{D2914D94-28A8-DB4A-BA64-4AE38AB39234}">
      <dgm:prSet/>
      <dgm:spPr/>
      <dgm:t>
        <a:bodyPr/>
        <a:lstStyle/>
        <a:p>
          <a:endParaRPr lang="en-US"/>
        </a:p>
      </dgm:t>
    </dgm:pt>
    <dgm:pt modelId="{4117A322-26C2-BF48-922C-4B3E40D6B40F}" type="sibTrans" cxnId="{D2914D94-28A8-DB4A-BA64-4AE38AB39234}">
      <dgm:prSet/>
      <dgm:spPr/>
    </dgm:pt>
    <dgm:pt modelId="{E320D68D-1A06-2249-BB93-5A51C7FFF08B}">
      <dgm:prSet/>
      <dgm:spPr/>
      <dgm:t>
        <a:bodyPr/>
        <a:lstStyle/>
        <a:p>
          <a:pPr>
            <a:buFont typeface="+mj-lt"/>
            <a:buAutoNum type="arabicPeriod"/>
          </a:pPr>
          <a:r>
            <a:rPr lang="en-US" b="0" i="0" dirty="0"/>
            <a:t>Assemble feature vectors for modeling using </a:t>
          </a:r>
          <a:r>
            <a:rPr lang="en-US" b="0" i="0" dirty="0" err="1"/>
            <a:t>VectorAssembler</a:t>
          </a:r>
          <a:r>
            <a:rPr lang="en-US" b="0" i="0" dirty="0"/>
            <a:t>.</a:t>
          </a:r>
        </a:p>
      </dgm:t>
    </dgm:pt>
    <dgm:pt modelId="{69137015-B27D-234F-95C7-5A1E656A7946}" type="parTrans" cxnId="{886837EF-6A38-1742-A333-CB4D8956FD64}">
      <dgm:prSet/>
      <dgm:spPr/>
      <dgm:t>
        <a:bodyPr/>
        <a:lstStyle/>
        <a:p>
          <a:endParaRPr lang="en-US"/>
        </a:p>
      </dgm:t>
    </dgm:pt>
    <dgm:pt modelId="{F95839D3-2E93-3440-B7F2-8350C39A91C3}" type="sibTrans" cxnId="{886837EF-6A38-1742-A333-CB4D8956FD64}">
      <dgm:prSet/>
      <dgm:spPr/>
      <dgm:t>
        <a:bodyPr/>
        <a:lstStyle/>
        <a:p>
          <a:endParaRPr lang="en-US"/>
        </a:p>
      </dgm:t>
    </dgm:pt>
    <dgm:pt modelId="{68326A02-04F9-A74F-932F-A38B4DFE1AA5}">
      <dgm:prSet/>
      <dgm:spPr/>
      <dgm:t>
        <a:bodyPr/>
        <a:lstStyle/>
        <a:p>
          <a:pPr>
            <a:buFont typeface="+mj-lt"/>
            <a:buAutoNum type="arabicPeriod"/>
          </a:pPr>
          <a:r>
            <a:rPr lang="en-US" b="0" i="0"/>
            <a:t>Consolidate numerical and encoded categorical variables into a unified feature vector suitable for feeding into machine learning algorithms.</a:t>
          </a:r>
        </a:p>
      </dgm:t>
    </dgm:pt>
    <dgm:pt modelId="{60712AFF-1B6E-A445-B5B9-810807F3797A}" type="parTrans" cxnId="{9E76F459-2039-B54E-B017-D1564802219D}">
      <dgm:prSet/>
      <dgm:spPr/>
      <dgm:t>
        <a:bodyPr/>
        <a:lstStyle/>
        <a:p>
          <a:endParaRPr lang="en-US"/>
        </a:p>
      </dgm:t>
    </dgm:pt>
    <dgm:pt modelId="{447ED5CB-252B-8542-B15E-BE1F24B764FC}" type="sibTrans" cxnId="{9E76F459-2039-B54E-B017-D1564802219D}">
      <dgm:prSet/>
      <dgm:spPr/>
      <dgm:t>
        <a:bodyPr/>
        <a:lstStyle/>
        <a:p>
          <a:endParaRPr lang="en-US"/>
        </a:p>
      </dgm:t>
    </dgm:pt>
    <dgm:pt modelId="{8FDED4C4-2723-A642-8A56-47F656498823}" type="pres">
      <dgm:prSet presAssocID="{EAD11678-12AF-4DAB-8362-260CB3501419}" presName="Name0" presStyleCnt="0">
        <dgm:presLayoutVars>
          <dgm:dir/>
          <dgm:resizeHandles val="exact"/>
        </dgm:presLayoutVars>
      </dgm:prSet>
      <dgm:spPr/>
    </dgm:pt>
    <dgm:pt modelId="{6D1186DD-4A06-6E44-84C9-EF35FB59AED3}" type="pres">
      <dgm:prSet presAssocID="{0DBBC501-BD57-4D99-B95F-70874537CD10}" presName="node" presStyleLbl="node1" presStyleIdx="0" presStyleCnt="5">
        <dgm:presLayoutVars>
          <dgm:bulletEnabled val="1"/>
        </dgm:presLayoutVars>
      </dgm:prSet>
      <dgm:spPr/>
    </dgm:pt>
    <dgm:pt modelId="{A5C0E9F7-471F-3447-8F6F-96D082237881}" type="pres">
      <dgm:prSet presAssocID="{03312421-8C22-4754-BB0D-8D22372E6A26}" presName="sibTrans" presStyleLbl="sibTrans1D1" presStyleIdx="0" presStyleCnt="4"/>
      <dgm:spPr/>
    </dgm:pt>
    <dgm:pt modelId="{BD9C8525-BF11-F943-A62D-9FD97CA2A0BC}" type="pres">
      <dgm:prSet presAssocID="{03312421-8C22-4754-BB0D-8D22372E6A26}" presName="connectorText" presStyleLbl="sibTrans1D1" presStyleIdx="0" presStyleCnt="4"/>
      <dgm:spPr/>
    </dgm:pt>
    <dgm:pt modelId="{304DCD1A-1111-644F-B108-27C503AC4558}" type="pres">
      <dgm:prSet presAssocID="{6166AD73-9947-4C38-8F26-8C3FB5F02ADF}" presName="node" presStyleLbl="node1" presStyleIdx="1" presStyleCnt="5">
        <dgm:presLayoutVars>
          <dgm:bulletEnabled val="1"/>
        </dgm:presLayoutVars>
      </dgm:prSet>
      <dgm:spPr/>
    </dgm:pt>
    <dgm:pt modelId="{8C5C8458-D02A-6449-A323-4EB958AF2FD6}" type="pres">
      <dgm:prSet presAssocID="{DF50F505-BF31-4814-80C0-CCF5AAB85B62}" presName="sibTrans" presStyleLbl="sibTrans1D1" presStyleIdx="1" presStyleCnt="4"/>
      <dgm:spPr/>
    </dgm:pt>
    <dgm:pt modelId="{381BE643-0F0C-9C4F-AC47-C75FEEEFF4F9}" type="pres">
      <dgm:prSet presAssocID="{DF50F505-BF31-4814-80C0-CCF5AAB85B62}" presName="connectorText" presStyleLbl="sibTrans1D1" presStyleIdx="1" presStyleCnt="4"/>
      <dgm:spPr/>
    </dgm:pt>
    <dgm:pt modelId="{E5FCF09E-82D4-3A46-ACCF-CFBB9375FC75}" type="pres">
      <dgm:prSet presAssocID="{C9607CBD-78B0-4C80-B15F-58A1C1B942AC}" presName="node" presStyleLbl="node1" presStyleIdx="2" presStyleCnt="5">
        <dgm:presLayoutVars>
          <dgm:bulletEnabled val="1"/>
        </dgm:presLayoutVars>
      </dgm:prSet>
      <dgm:spPr/>
    </dgm:pt>
    <dgm:pt modelId="{0C5F2A89-7282-F94D-B213-C2506691D80F}" type="pres">
      <dgm:prSet presAssocID="{977BE66A-A620-4674-97C8-52303ED5588B}" presName="sibTrans" presStyleLbl="sibTrans1D1" presStyleIdx="2" presStyleCnt="4"/>
      <dgm:spPr/>
    </dgm:pt>
    <dgm:pt modelId="{5BE9CD47-5FA5-0242-9919-F8F99BEFA86E}" type="pres">
      <dgm:prSet presAssocID="{977BE66A-A620-4674-97C8-52303ED5588B}" presName="connectorText" presStyleLbl="sibTrans1D1" presStyleIdx="2" presStyleCnt="4"/>
      <dgm:spPr/>
    </dgm:pt>
    <dgm:pt modelId="{0B730264-64F0-624B-8047-D6AF2C9CA6D9}" type="pres">
      <dgm:prSet presAssocID="{C704FFEC-4FAE-469C-B959-6598071D5368}" presName="node" presStyleLbl="node1" presStyleIdx="3" presStyleCnt="5">
        <dgm:presLayoutVars>
          <dgm:bulletEnabled val="1"/>
        </dgm:presLayoutVars>
      </dgm:prSet>
      <dgm:spPr/>
    </dgm:pt>
    <dgm:pt modelId="{21521FE7-244C-524D-B7D3-FC38D7C50DD3}" type="pres">
      <dgm:prSet presAssocID="{DC973300-CBA3-4195-A51C-DDB81FCDF4E4}" presName="sibTrans" presStyleLbl="sibTrans1D1" presStyleIdx="3" presStyleCnt="4"/>
      <dgm:spPr/>
    </dgm:pt>
    <dgm:pt modelId="{FE0173C8-7E87-434E-881A-1A1547D0C067}" type="pres">
      <dgm:prSet presAssocID="{DC973300-CBA3-4195-A51C-DDB81FCDF4E4}" presName="connectorText" presStyleLbl="sibTrans1D1" presStyleIdx="3" presStyleCnt="4"/>
      <dgm:spPr/>
    </dgm:pt>
    <dgm:pt modelId="{1AB938CC-7EAB-B742-9C9C-E4A15C1FF6E3}" type="pres">
      <dgm:prSet presAssocID="{A97A6900-B1C0-6643-84D1-9FD810EA3582}" presName="node" presStyleLbl="node1" presStyleIdx="4" presStyleCnt="5">
        <dgm:presLayoutVars>
          <dgm:bulletEnabled val="1"/>
        </dgm:presLayoutVars>
      </dgm:prSet>
      <dgm:spPr/>
    </dgm:pt>
  </dgm:ptLst>
  <dgm:cxnLst>
    <dgm:cxn modelId="{E8297506-7D5E-8C48-B807-0B953FD67A2C}" type="presOf" srcId="{DF50F505-BF31-4814-80C0-CCF5AAB85B62}" destId="{8C5C8458-D02A-6449-A323-4EB958AF2FD6}" srcOrd="0" destOrd="0" presId="urn:microsoft.com/office/officeart/2016/7/layout/RepeatingBendingProcessNew"/>
    <dgm:cxn modelId="{0E6DF80A-5460-DE41-9980-D639F66CCD6E}" type="presOf" srcId="{A97A6900-B1C0-6643-84D1-9FD810EA3582}" destId="{1AB938CC-7EAB-B742-9C9C-E4A15C1FF6E3}" srcOrd="0" destOrd="0" presId="urn:microsoft.com/office/officeart/2016/7/layout/RepeatingBendingProcessNew"/>
    <dgm:cxn modelId="{AA84F50D-C3CD-044C-B78B-4717CDAD60A4}" type="presOf" srcId="{03312421-8C22-4754-BB0D-8D22372E6A26}" destId="{BD9C8525-BF11-F943-A62D-9FD97CA2A0BC}" srcOrd="1" destOrd="0" presId="urn:microsoft.com/office/officeart/2016/7/layout/RepeatingBendingProcessNew"/>
    <dgm:cxn modelId="{35060C17-D92F-4D9F-894F-7C27AFA02283}" srcId="{EAD11678-12AF-4DAB-8362-260CB3501419}" destId="{0DBBC501-BD57-4D99-B95F-70874537CD10}" srcOrd="0" destOrd="0" parTransId="{5ED69130-ACD7-4215-96BA-A49D4A9A31E9}" sibTransId="{03312421-8C22-4754-BB0D-8D22372E6A26}"/>
    <dgm:cxn modelId="{74D8AC26-623B-844C-BFBF-4A89C1458CCA}" type="presOf" srcId="{4F80EC1A-FA02-FE47-9B83-BED70DF9AC6C}" destId="{E5FCF09E-82D4-3A46-ACCF-CFBB9375FC75}" srcOrd="0" destOrd="1" presId="urn:microsoft.com/office/officeart/2016/7/layout/RepeatingBendingProcessNew"/>
    <dgm:cxn modelId="{1EF8972B-DE9F-9F47-BE22-2B898BD423FC}" srcId="{C704FFEC-4FAE-469C-B959-6598071D5368}" destId="{990910CF-101D-1944-84C8-1D4A11F39E5C}" srcOrd="0" destOrd="0" parTransId="{7DCA3201-2488-C044-9E64-985EB49BDB55}" sibTransId="{892F48D9-4A4E-854A-B1AC-40476DFD4D04}"/>
    <dgm:cxn modelId="{550C962E-DA2A-7344-9CFF-3B5DD9CCBD4D}" type="presOf" srcId="{03312421-8C22-4754-BB0D-8D22372E6A26}" destId="{A5C0E9F7-471F-3447-8F6F-96D082237881}" srcOrd="0" destOrd="0" presId="urn:microsoft.com/office/officeart/2016/7/layout/RepeatingBendingProcessNew"/>
    <dgm:cxn modelId="{C3C7F333-04C9-4297-AE86-C5D4E15AFB0E}" srcId="{EAD11678-12AF-4DAB-8362-260CB3501419}" destId="{C9607CBD-78B0-4C80-B15F-58A1C1B942AC}" srcOrd="2" destOrd="0" parTransId="{A6CEA0F3-B299-4DAA-AA88-7E435B6520F4}" sibTransId="{977BE66A-A620-4674-97C8-52303ED5588B}"/>
    <dgm:cxn modelId="{29F41C40-5963-F047-913F-810CE6D8CF11}" type="presOf" srcId="{EAD11678-12AF-4DAB-8362-260CB3501419}" destId="{8FDED4C4-2723-A642-8A56-47F656498823}" srcOrd="0" destOrd="0" presId="urn:microsoft.com/office/officeart/2016/7/layout/RepeatingBendingProcessNew"/>
    <dgm:cxn modelId="{4369C447-C34E-0045-AFAA-0215C81CC4BE}" type="presOf" srcId="{DF50F505-BF31-4814-80C0-CCF5AAB85B62}" destId="{381BE643-0F0C-9C4F-AC47-C75FEEEFF4F9}" srcOrd="1" destOrd="0" presId="urn:microsoft.com/office/officeart/2016/7/layout/RepeatingBendingProcessNew"/>
    <dgm:cxn modelId="{E9ECC84C-537C-469E-B0F8-0669747E9F27}" srcId="{6166AD73-9947-4C38-8F26-8C3FB5F02ADF}" destId="{DBF70FDA-F4B7-4DE0-850A-90B8116D66D5}" srcOrd="1" destOrd="0" parTransId="{2271178A-9552-4DF9-9056-05055EEC6D5F}" sibTransId="{BEB178D6-FAE5-43F1-8FB6-A2A9D5BBD278}"/>
    <dgm:cxn modelId="{A3CDC94E-BAC7-9246-9078-1923AF877B4B}" type="presOf" srcId="{977BE66A-A620-4674-97C8-52303ED5588B}" destId="{0C5F2A89-7282-F94D-B213-C2506691D80F}" srcOrd="0" destOrd="0" presId="urn:microsoft.com/office/officeart/2016/7/layout/RepeatingBendingProcessNew"/>
    <dgm:cxn modelId="{4FD01E52-2716-1446-9349-E812DAE2766B}" type="presOf" srcId="{F9220966-2F93-471D-916A-3A7D7AADD30B}" destId="{304DCD1A-1111-644F-B108-27C503AC4558}" srcOrd="0" destOrd="1" presId="urn:microsoft.com/office/officeart/2016/7/layout/RepeatingBendingProcessNew"/>
    <dgm:cxn modelId="{486A2355-A93E-6849-9ECC-30F06DBE8DBC}" type="presOf" srcId="{DC973300-CBA3-4195-A51C-DDB81FCDF4E4}" destId="{21521FE7-244C-524D-B7D3-FC38D7C50DD3}" srcOrd="0" destOrd="0" presId="urn:microsoft.com/office/officeart/2016/7/layout/RepeatingBendingProcessNew"/>
    <dgm:cxn modelId="{9E76F459-2039-B54E-B017-D1564802219D}" srcId="{A97A6900-B1C0-6643-84D1-9FD810EA3582}" destId="{68326A02-04F9-A74F-932F-A38B4DFE1AA5}" srcOrd="1" destOrd="0" parTransId="{60712AFF-1B6E-A445-B5B9-810807F3797A}" sibTransId="{447ED5CB-252B-8542-B15E-BE1F24B764FC}"/>
    <dgm:cxn modelId="{7279C36B-7304-D649-82AF-5DDC93BDEFA4}" type="presOf" srcId="{977BE66A-A620-4674-97C8-52303ED5588B}" destId="{5BE9CD47-5FA5-0242-9919-F8F99BEFA86E}" srcOrd="1" destOrd="0" presId="urn:microsoft.com/office/officeart/2016/7/layout/RepeatingBendingProcessNew"/>
    <dgm:cxn modelId="{5964E474-DFCB-4E9C-9804-3B31C7AE0FA4}" srcId="{6166AD73-9947-4C38-8F26-8C3FB5F02ADF}" destId="{F9220966-2F93-471D-916A-3A7D7AADD30B}" srcOrd="0" destOrd="0" parTransId="{60D8BBAE-639A-46C3-9A83-1EE5E83A5BA6}" sibTransId="{4474FBE1-A0B8-472F-9ECE-35C0C47D72AC}"/>
    <dgm:cxn modelId="{C394687B-3054-694B-BA88-1D2782152521}" type="presOf" srcId="{318407F1-0C88-4A8B-B792-F666A104C489}" destId="{6D1186DD-4A06-6E44-84C9-EF35FB59AED3}" srcOrd="0" destOrd="2" presId="urn:microsoft.com/office/officeart/2016/7/layout/RepeatingBendingProcessNew"/>
    <dgm:cxn modelId="{AF278781-6FD5-4B49-A8C2-71AA966A8AA6}" type="presOf" srcId="{C9607CBD-78B0-4C80-B15F-58A1C1B942AC}" destId="{E5FCF09E-82D4-3A46-ACCF-CFBB9375FC75}" srcOrd="0" destOrd="0" presId="urn:microsoft.com/office/officeart/2016/7/layout/RepeatingBendingProcessNew"/>
    <dgm:cxn modelId="{49C78A8D-51FB-CF40-8E9B-DB9AC705F54A}" type="presOf" srcId="{990910CF-101D-1944-84C8-1D4A11F39E5C}" destId="{0B730264-64F0-624B-8047-D6AF2C9CA6D9}" srcOrd="0" destOrd="1" presId="urn:microsoft.com/office/officeart/2016/7/layout/RepeatingBendingProcessNew"/>
    <dgm:cxn modelId="{4BB55792-84A1-5A41-AA07-88433F2C4253}" srcId="{C704FFEC-4FAE-469C-B959-6598071D5368}" destId="{9B0AB64D-BCF5-C146-915F-295AF3F61D85}" srcOrd="1" destOrd="0" parTransId="{2E45AA55-4FB2-224D-9B31-7958C7B1CE62}" sibTransId="{C1FB55D6-0EDE-9E47-A5EB-F3A5B1B17297}"/>
    <dgm:cxn modelId="{D2914D94-28A8-DB4A-BA64-4AE38AB39234}" srcId="{EAD11678-12AF-4DAB-8362-260CB3501419}" destId="{A97A6900-B1C0-6643-84D1-9FD810EA3582}" srcOrd="4" destOrd="0" parTransId="{7ABE6F67-FB3D-8C46-B018-ED76FD5AE355}" sibTransId="{4117A322-26C2-BF48-922C-4B3E40D6B40F}"/>
    <dgm:cxn modelId="{F8DE6299-32B0-1643-B9F2-C6CD2BF25544}" srcId="{C9607CBD-78B0-4C80-B15F-58A1C1B942AC}" destId="{4F80EC1A-FA02-FE47-9B83-BED70DF9AC6C}" srcOrd="0" destOrd="0" parTransId="{973F9534-F8D5-1148-952E-E870E8EFBBB5}" sibTransId="{8DC59D49-A438-6C43-9AB9-C2EE614CA757}"/>
    <dgm:cxn modelId="{7D12C3A1-063C-C640-BF70-E44BB5420593}" type="presOf" srcId="{9B0AB64D-BCF5-C146-915F-295AF3F61D85}" destId="{0B730264-64F0-624B-8047-D6AF2C9CA6D9}" srcOrd="0" destOrd="2" presId="urn:microsoft.com/office/officeart/2016/7/layout/RepeatingBendingProcessNew"/>
    <dgm:cxn modelId="{557E4EA3-D32B-0048-924D-BAE92ACB2E94}" type="presOf" srcId="{0DBBC501-BD57-4D99-B95F-70874537CD10}" destId="{6D1186DD-4A06-6E44-84C9-EF35FB59AED3}" srcOrd="0" destOrd="0" presId="urn:microsoft.com/office/officeart/2016/7/layout/RepeatingBendingProcessNew"/>
    <dgm:cxn modelId="{B4151CA7-B19A-40A2-8C5A-867D3434DE40}" srcId="{0DBBC501-BD57-4D99-B95F-70874537CD10}" destId="{318407F1-0C88-4A8B-B792-F666A104C489}" srcOrd="1" destOrd="0" parTransId="{ADBD10E7-5972-456D-B27E-719CD82413DB}" sibTransId="{E051E74F-D35E-4687-AE2E-2A1A23259378}"/>
    <dgm:cxn modelId="{DD5C4CA7-7779-43A1-9775-3736F176AD2D}" srcId="{EAD11678-12AF-4DAB-8362-260CB3501419}" destId="{C704FFEC-4FAE-469C-B959-6598071D5368}" srcOrd="3" destOrd="0" parTransId="{A7246A5C-9717-4B9E-9672-4F7D446B2EBE}" sibTransId="{DC973300-CBA3-4195-A51C-DDB81FCDF4E4}"/>
    <dgm:cxn modelId="{FAA4F0A9-9ABE-4CED-B634-F525AAD4BF36}" srcId="{0DBBC501-BD57-4D99-B95F-70874537CD10}" destId="{AAC36560-A5C6-45DD-915C-A32CC7145273}" srcOrd="0" destOrd="0" parTransId="{87CAEEB7-3EDF-41DF-A6EB-568B0DC3D7F7}" sibTransId="{6512F4CA-6073-4D7D-95AB-9D9FB11FFDA1}"/>
    <dgm:cxn modelId="{ABB479B4-1192-894F-AFB9-FA48B6BFC35D}" type="presOf" srcId="{AAC36560-A5C6-45DD-915C-A32CC7145273}" destId="{6D1186DD-4A06-6E44-84C9-EF35FB59AED3}" srcOrd="0" destOrd="1" presId="urn:microsoft.com/office/officeart/2016/7/layout/RepeatingBendingProcessNew"/>
    <dgm:cxn modelId="{AB4D45B9-891A-AC4B-8899-D29E500249AC}" type="presOf" srcId="{68326A02-04F9-A74F-932F-A38B4DFE1AA5}" destId="{1AB938CC-7EAB-B742-9C9C-E4A15C1FF6E3}" srcOrd="0" destOrd="2" presId="urn:microsoft.com/office/officeart/2016/7/layout/RepeatingBendingProcessNew"/>
    <dgm:cxn modelId="{689751BB-F0FF-1041-ABE7-5B0CC1F28488}" type="presOf" srcId="{DBF70FDA-F4B7-4DE0-850A-90B8116D66D5}" destId="{304DCD1A-1111-644F-B108-27C503AC4558}" srcOrd="0" destOrd="2" presId="urn:microsoft.com/office/officeart/2016/7/layout/RepeatingBendingProcessNew"/>
    <dgm:cxn modelId="{E70BB8C5-D819-402B-8787-8051A759455A}" srcId="{EAD11678-12AF-4DAB-8362-260CB3501419}" destId="{6166AD73-9947-4C38-8F26-8C3FB5F02ADF}" srcOrd="1" destOrd="0" parTransId="{9F99E7FA-6102-41B4-9DBE-0DF50A2FFE55}" sibTransId="{DF50F505-BF31-4814-80C0-CCF5AAB85B62}"/>
    <dgm:cxn modelId="{A0A495D0-8507-6641-B32C-8DDE149ED114}" type="presOf" srcId="{6166AD73-9947-4C38-8F26-8C3FB5F02ADF}" destId="{304DCD1A-1111-644F-B108-27C503AC4558}" srcOrd="0" destOrd="0" presId="urn:microsoft.com/office/officeart/2016/7/layout/RepeatingBendingProcessNew"/>
    <dgm:cxn modelId="{9ED0ABE4-589C-0E47-A3DE-6E980926C8AF}" type="presOf" srcId="{E320D68D-1A06-2249-BB93-5A51C7FFF08B}" destId="{1AB938CC-7EAB-B742-9C9C-E4A15C1FF6E3}" srcOrd="0" destOrd="1" presId="urn:microsoft.com/office/officeart/2016/7/layout/RepeatingBendingProcessNew"/>
    <dgm:cxn modelId="{886837EF-6A38-1742-A333-CB4D8956FD64}" srcId="{A97A6900-B1C0-6643-84D1-9FD810EA3582}" destId="{E320D68D-1A06-2249-BB93-5A51C7FFF08B}" srcOrd="0" destOrd="0" parTransId="{69137015-B27D-234F-95C7-5A1E656A7946}" sibTransId="{F95839D3-2E93-3440-B7F2-8350C39A91C3}"/>
    <dgm:cxn modelId="{BF6A26F6-5F49-B440-B867-FFAA02E4897B}" type="presOf" srcId="{C704FFEC-4FAE-469C-B959-6598071D5368}" destId="{0B730264-64F0-624B-8047-D6AF2C9CA6D9}" srcOrd="0" destOrd="0" presId="urn:microsoft.com/office/officeart/2016/7/layout/RepeatingBendingProcessNew"/>
    <dgm:cxn modelId="{9831A2FE-2DED-3D47-815C-10ECA4A6FA46}" type="presOf" srcId="{DC973300-CBA3-4195-A51C-DDB81FCDF4E4}" destId="{FE0173C8-7E87-434E-881A-1A1547D0C067}" srcOrd="1" destOrd="0" presId="urn:microsoft.com/office/officeart/2016/7/layout/RepeatingBendingProcessNew"/>
    <dgm:cxn modelId="{562CF243-C9AD-F745-B7ED-8AEEC0EB7BE9}" type="presParOf" srcId="{8FDED4C4-2723-A642-8A56-47F656498823}" destId="{6D1186DD-4A06-6E44-84C9-EF35FB59AED3}" srcOrd="0" destOrd="0" presId="urn:microsoft.com/office/officeart/2016/7/layout/RepeatingBendingProcessNew"/>
    <dgm:cxn modelId="{45071CC1-0A8A-A84B-9AAC-EE00C547D677}" type="presParOf" srcId="{8FDED4C4-2723-A642-8A56-47F656498823}" destId="{A5C0E9F7-471F-3447-8F6F-96D082237881}" srcOrd="1" destOrd="0" presId="urn:microsoft.com/office/officeart/2016/7/layout/RepeatingBendingProcessNew"/>
    <dgm:cxn modelId="{FCFF08D6-5644-274A-BB3B-E877D3BDF9DE}" type="presParOf" srcId="{A5C0E9F7-471F-3447-8F6F-96D082237881}" destId="{BD9C8525-BF11-F943-A62D-9FD97CA2A0BC}" srcOrd="0" destOrd="0" presId="urn:microsoft.com/office/officeart/2016/7/layout/RepeatingBendingProcessNew"/>
    <dgm:cxn modelId="{3822C515-71DB-6A4F-8D2A-927FC3555449}" type="presParOf" srcId="{8FDED4C4-2723-A642-8A56-47F656498823}" destId="{304DCD1A-1111-644F-B108-27C503AC4558}" srcOrd="2" destOrd="0" presId="urn:microsoft.com/office/officeart/2016/7/layout/RepeatingBendingProcessNew"/>
    <dgm:cxn modelId="{1FC28F5C-D528-3B43-B55A-01F18C1CF3FC}" type="presParOf" srcId="{8FDED4C4-2723-A642-8A56-47F656498823}" destId="{8C5C8458-D02A-6449-A323-4EB958AF2FD6}" srcOrd="3" destOrd="0" presId="urn:microsoft.com/office/officeart/2016/7/layout/RepeatingBendingProcessNew"/>
    <dgm:cxn modelId="{A9DDAEAA-5397-894D-886B-5CF1EC8AC287}" type="presParOf" srcId="{8C5C8458-D02A-6449-A323-4EB958AF2FD6}" destId="{381BE643-0F0C-9C4F-AC47-C75FEEEFF4F9}" srcOrd="0" destOrd="0" presId="urn:microsoft.com/office/officeart/2016/7/layout/RepeatingBendingProcessNew"/>
    <dgm:cxn modelId="{2D5216CF-8244-944C-A41A-2A4F0ED99B5F}" type="presParOf" srcId="{8FDED4C4-2723-A642-8A56-47F656498823}" destId="{E5FCF09E-82D4-3A46-ACCF-CFBB9375FC75}" srcOrd="4" destOrd="0" presId="urn:microsoft.com/office/officeart/2016/7/layout/RepeatingBendingProcessNew"/>
    <dgm:cxn modelId="{73779D8D-5FF9-0B41-93DE-747EE13C77D2}" type="presParOf" srcId="{8FDED4C4-2723-A642-8A56-47F656498823}" destId="{0C5F2A89-7282-F94D-B213-C2506691D80F}" srcOrd="5" destOrd="0" presId="urn:microsoft.com/office/officeart/2016/7/layout/RepeatingBendingProcessNew"/>
    <dgm:cxn modelId="{BB3C33D8-9A6C-B849-81D1-57D07BAB0BAA}" type="presParOf" srcId="{0C5F2A89-7282-F94D-B213-C2506691D80F}" destId="{5BE9CD47-5FA5-0242-9919-F8F99BEFA86E}" srcOrd="0" destOrd="0" presId="urn:microsoft.com/office/officeart/2016/7/layout/RepeatingBendingProcessNew"/>
    <dgm:cxn modelId="{8CC4B791-3F12-434B-9418-4BB77C4A2E1A}" type="presParOf" srcId="{8FDED4C4-2723-A642-8A56-47F656498823}" destId="{0B730264-64F0-624B-8047-D6AF2C9CA6D9}" srcOrd="6" destOrd="0" presId="urn:microsoft.com/office/officeart/2016/7/layout/RepeatingBendingProcessNew"/>
    <dgm:cxn modelId="{A9104658-6907-2140-AA2D-E291E906A72B}" type="presParOf" srcId="{8FDED4C4-2723-A642-8A56-47F656498823}" destId="{21521FE7-244C-524D-B7D3-FC38D7C50DD3}" srcOrd="7" destOrd="0" presId="urn:microsoft.com/office/officeart/2016/7/layout/RepeatingBendingProcessNew"/>
    <dgm:cxn modelId="{376C8591-AD80-554F-89F7-E4FA9A7F47E3}" type="presParOf" srcId="{21521FE7-244C-524D-B7D3-FC38D7C50DD3}" destId="{FE0173C8-7E87-434E-881A-1A1547D0C067}" srcOrd="0" destOrd="0" presId="urn:microsoft.com/office/officeart/2016/7/layout/RepeatingBendingProcessNew"/>
    <dgm:cxn modelId="{2C10EFBE-8D0E-E946-B63E-84C911310D95}" type="presParOf" srcId="{8FDED4C4-2723-A642-8A56-47F656498823}" destId="{1AB938CC-7EAB-B742-9C9C-E4A15C1FF6E3}"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8D89CC-AA64-4C8C-B7F2-7FCC69C0621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261971B-E277-4439-B257-6EB3E42FD393}">
      <dgm:prSet/>
      <dgm:spPr/>
      <dgm:t>
        <a:bodyPr/>
        <a:lstStyle/>
        <a:p>
          <a:r>
            <a:rPr lang="en-US" b="0"/>
            <a:t># Sample input data for testing</a:t>
          </a:r>
          <a:endParaRPr lang="en-US"/>
        </a:p>
      </dgm:t>
    </dgm:pt>
    <dgm:pt modelId="{3D434DFF-5DA8-4062-B4DE-41CDEDE13095}" type="parTrans" cxnId="{97EC0BDC-924E-4111-9B47-7C40D4B296E3}">
      <dgm:prSet/>
      <dgm:spPr/>
      <dgm:t>
        <a:bodyPr/>
        <a:lstStyle/>
        <a:p>
          <a:endParaRPr lang="en-US"/>
        </a:p>
      </dgm:t>
    </dgm:pt>
    <dgm:pt modelId="{ADB5AA67-3C23-46EE-8DEF-758B7D9C646F}" type="sibTrans" cxnId="{97EC0BDC-924E-4111-9B47-7C40D4B296E3}">
      <dgm:prSet/>
      <dgm:spPr/>
      <dgm:t>
        <a:bodyPr/>
        <a:lstStyle/>
        <a:p>
          <a:endParaRPr lang="en-US"/>
        </a:p>
      </dgm:t>
    </dgm:pt>
    <dgm:pt modelId="{5494360C-BBA1-423B-BF27-0B39EDDC2D8F}">
      <dgm:prSet/>
      <dgm:spPr/>
      <dgm:t>
        <a:bodyPr/>
        <a:lstStyle/>
        <a:p>
          <a:r>
            <a:rPr lang="en-US" b="0"/>
            <a:t>input_data = [[10, 2, 5, 2, 11, 2, 1, 1]]</a:t>
          </a:r>
          <a:endParaRPr lang="en-US"/>
        </a:p>
      </dgm:t>
    </dgm:pt>
    <dgm:pt modelId="{1B5AEA8C-4628-4B60-99C3-0C98A7172F79}" type="parTrans" cxnId="{F0F41359-2D52-4CB8-93B6-96FDFE125A23}">
      <dgm:prSet/>
      <dgm:spPr/>
      <dgm:t>
        <a:bodyPr/>
        <a:lstStyle/>
        <a:p>
          <a:endParaRPr lang="en-US"/>
        </a:p>
      </dgm:t>
    </dgm:pt>
    <dgm:pt modelId="{696C45D7-7924-420C-AE72-8EA30E18EBA8}" type="sibTrans" cxnId="{F0F41359-2D52-4CB8-93B6-96FDFE125A23}">
      <dgm:prSet/>
      <dgm:spPr/>
      <dgm:t>
        <a:bodyPr/>
        <a:lstStyle/>
        <a:p>
          <a:endParaRPr lang="en-US"/>
        </a:p>
      </dgm:t>
    </dgm:pt>
    <dgm:pt modelId="{892F4C04-120C-4148-9D61-EADD8A04813B}">
      <dgm:prSet/>
      <dgm:spPr/>
      <dgm:t>
        <a:bodyPr/>
        <a:lstStyle/>
        <a:p>
          <a:r>
            <a:rPr lang="en-US" b="0"/>
            <a:t># Define the schema for input data</a:t>
          </a:r>
          <a:endParaRPr lang="en-US"/>
        </a:p>
      </dgm:t>
    </dgm:pt>
    <dgm:pt modelId="{DF1D21B0-9238-4BCE-A777-5E2DFF9F9753}" type="parTrans" cxnId="{83758ADC-351B-4770-9635-620FFF6CEBC6}">
      <dgm:prSet/>
      <dgm:spPr/>
      <dgm:t>
        <a:bodyPr/>
        <a:lstStyle/>
        <a:p>
          <a:endParaRPr lang="en-US"/>
        </a:p>
      </dgm:t>
    </dgm:pt>
    <dgm:pt modelId="{D648D142-C93D-4137-85EA-49948CE5686D}" type="sibTrans" cxnId="{83758ADC-351B-4770-9635-620FFF6CEBC6}">
      <dgm:prSet/>
      <dgm:spPr/>
      <dgm:t>
        <a:bodyPr/>
        <a:lstStyle/>
        <a:p>
          <a:endParaRPr lang="en-US"/>
        </a:p>
      </dgm:t>
    </dgm:pt>
    <dgm:pt modelId="{12269FF3-0908-45D1-B607-BF4EEAAE322F}">
      <dgm:prSet/>
      <dgm:spPr/>
      <dgm:t>
        <a:bodyPr/>
        <a:lstStyle/>
        <a:p>
          <a:r>
            <a:rPr lang="en-US" b="0"/>
            <a:t>schema = StructType([</a:t>
          </a:r>
          <a:endParaRPr lang="en-US"/>
        </a:p>
      </dgm:t>
    </dgm:pt>
    <dgm:pt modelId="{D0D6CDCF-E734-4D79-A9CF-37E73161CCC3}" type="parTrans" cxnId="{F915B3F9-82D2-475E-94E4-E35F49B0FB1C}">
      <dgm:prSet/>
      <dgm:spPr/>
      <dgm:t>
        <a:bodyPr/>
        <a:lstStyle/>
        <a:p>
          <a:endParaRPr lang="en-US"/>
        </a:p>
      </dgm:t>
    </dgm:pt>
    <dgm:pt modelId="{92BB2709-E2B4-45FA-BB02-95D9B2F1A96C}" type="sibTrans" cxnId="{F915B3F9-82D2-475E-94E4-E35F49B0FB1C}">
      <dgm:prSet/>
      <dgm:spPr/>
      <dgm:t>
        <a:bodyPr/>
        <a:lstStyle/>
        <a:p>
          <a:endParaRPr lang="en-US"/>
        </a:p>
      </dgm:t>
    </dgm:pt>
    <dgm:pt modelId="{6B987D3A-B295-40C3-B8A5-0368219CE5CF}">
      <dgm:prSet/>
      <dgm:spPr/>
      <dgm:t>
        <a:bodyPr/>
        <a:lstStyle/>
        <a:p>
          <a:r>
            <a:rPr lang="en-US" b="0"/>
            <a:t>StructField("Month", IntegerType(), True),</a:t>
          </a:r>
          <a:endParaRPr lang="en-US"/>
        </a:p>
      </dgm:t>
    </dgm:pt>
    <dgm:pt modelId="{B55A8BF7-956E-4A11-88B3-2A99CB729AC8}" type="parTrans" cxnId="{F0D8352D-0880-4554-907D-0A94297A443D}">
      <dgm:prSet/>
      <dgm:spPr/>
      <dgm:t>
        <a:bodyPr/>
        <a:lstStyle/>
        <a:p>
          <a:endParaRPr lang="en-US"/>
        </a:p>
      </dgm:t>
    </dgm:pt>
    <dgm:pt modelId="{C9E831B9-FFCA-4624-B7F8-4DB234263C25}" type="sibTrans" cxnId="{F0D8352D-0880-4554-907D-0A94297A443D}">
      <dgm:prSet/>
      <dgm:spPr/>
      <dgm:t>
        <a:bodyPr/>
        <a:lstStyle/>
        <a:p>
          <a:endParaRPr lang="en-US"/>
        </a:p>
      </dgm:t>
    </dgm:pt>
    <dgm:pt modelId="{A1FE91C0-E590-448C-9B23-4B85AC0EBFE6}">
      <dgm:prSet/>
      <dgm:spPr/>
      <dgm:t>
        <a:bodyPr/>
        <a:lstStyle/>
        <a:p>
          <a:r>
            <a:rPr lang="en-US" b="0"/>
            <a:t>StructField("WeekOfMonth", IntegerType(), True),</a:t>
          </a:r>
          <a:endParaRPr lang="en-US"/>
        </a:p>
      </dgm:t>
    </dgm:pt>
    <dgm:pt modelId="{380C87A7-EBF4-48BD-B9A3-104FE5495375}" type="parTrans" cxnId="{2AA328F3-353F-45DD-84FD-AC718239E41F}">
      <dgm:prSet/>
      <dgm:spPr/>
      <dgm:t>
        <a:bodyPr/>
        <a:lstStyle/>
        <a:p>
          <a:endParaRPr lang="en-US"/>
        </a:p>
      </dgm:t>
    </dgm:pt>
    <dgm:pt modelId="{B8CE9F73-0A16-4BE2-9D92-6466A6C66C4E}" type="sibTrans" cxnId="{2AA328F3-353F-45DD-84FD-AC718239E41F}">
      <dgm:prSet/>
      <dgm:spPr/>
      <dgm:t>
        <a:bodyPr/>
        <a:lstStyle/>
        <a:p>
          <a:endParaRPr lang="en-US"/>
        </a:p>
      </dgm:t>
    </dgm:pt>
    <dgm:pt modelId="{F83F58ED-4D3A-4B55-A2AC-6B00DD8532D8}">
      <dgm:prSet/>
      <dgm:spPr/>
      <dgm:t>
        <a:bodyPr/>
        <a:lstStyle/>
        <a:p>
          <a:r>
            <a:rPr lang="en-US" b="0"/>
            <a:t>StructField("DayOfWeek", IntegerType(), True),</a:t>
          </a:r>
          <a:endParaRPr lang="en-US"/>
        </a:p>
      </dgm:t>
    </dgm:pt>
    <dgm:pt modelId="{2915FD63-EFD9-4DF9-B652-4FDEB2C058F2}" type="parTrans" cxnId="{8A53FD22-B912-489C-A824-ED4D3E026DB8}">
      <dgm:prSet/>
      <dgm:spPr/>
      <dgm:t>
        <a:bodyPr/>
        <a:lstStyle/>
        <a:p>
          <a:endParaRPr lang="en-US"/>
        </a:p>
      </dgm:t>
    </dgm:pt>
    <dgm:pt modelId="{0E439B34-F871-436B-A349-94A6FBBDC9F9}" type="sibTrans" cxnId="{8A53FD22-B912-489C-A824-ED4D3E026DB8}">
      <dgm:prSet/>
      <dgm:spPr/>
      <dgm:t>
        <a:bodyPr/>
        <a:lstStyle/>
        <a:p>
          <a:endParaRPr lang="en-US"/>
        </a:p>
      </dgm:t>
    </dgm:pt>
    <dgm:pt modelId="{65FC365A-18AB-40E0-8CB6-652EF58F50C0}">
      <dgm:prSet/>
      <dgm:spPr/>
      <dgm:t>
        <a:bodyPr/>
        <a:lstStyle/>
        <a:p>
          <a:r>
            <a:rPr lang="en-US" b="0"/>
            <a:t>StructField("DayOfWeekClaimed", IntegerType(), True),</a:t>
          </a:r>
          <a:endParaRPr lang="en-US"/>
        </a:p>
      </dgm:t>
    </dgm:pt>
    <dgm:pt modelId="{780F1E15-16F4-450D-9652-2F2EE1A3EAA7}" type="parTrans" cxnId="{89256C97-553A-4D2E-9B08-30389B5EA6F3}">
      <dgm:prSet/>
      <dgm:spPr/>
      <dgm:t>
        <a:bodyPr/>
        <a:lstStyle/>
        <a:p>
          <a:endParaRPr lang="en-US"/>
        </a:p>
      </dgm:t>
    </dgm:pt>
    <dgm:pt modelId="{EC6FC593-5605-4B84-8E69-01A69828BD01}" type="sibTrans" cxnId="{89256C97-553A-4D2E-9B08-30389B5EA6F3}">
      <dgm:prSet/>
      <dgm:spPr/>
      <dgm:t>
        <a:bodyPr/>
        <a:lstStyle/>
        <a:p>
          <a:endParaRPr lang="en-US"/>
        </a:p>
      </dgm:t>
    </dgm:pt>
    <dgm:pt modelId="{922F460E-2504-4C57-8F58-64CCC551564F}">
      <dgm:prSet/>
      <dgm:spPr/>
      <dgm:t>
        <a:bodyPr/>
        <a:lstStyle/>
        <a:p>
          <a:r>
            <a:rPr lang="en-US" b="0"/>
            <a:t>StructField("MonthClaimed", IntegerType(), True),</a:t>
          </a:r>
          <a:endParaRPr lang="en-US"/>
        </a:p>
      </dgm:t>
    </dgm:pt>
    <dgm:pt modelId="{C2FEDDBB-6E48-4EAC-8191-B37A42DF8C05}" type="parTrans" cxnId="{BE9D2BE9-A70C-4069-88E7-A6760BCA411F}">
      <dgm:prSet/>
      <dgm:spPr/>
      <dgm:t>
        <a:bodyPr/>
        <a:lstStyle/>
        <a:p>
          <a:endParaRPr lang="en-US"/>
        </a:p>
      </dgm:t>
    </dgm:pt>
    <dgm:pt modelId="{32B61B8B-0683-482C-91A3-E85059D1281F}" type="sibTrans" cxnId="{BE9D2BE9-A70C-4069-88E7-A6760BCA411F}">
      <dgm:prSet/>
      <dgm:spPr/>
      <dgm:t>
        <a:bodyPr/>
        <a:lstStyle/>
        <a:p>
          <a:endParaRPr lang="en-US"/>
        </a:p>
      </dgm:t>
    </dgm:pt>
    <dgm:pt modelId="{2708FE1E-1621-481B-A994-A0B0C79BB7AC}">
      <dgm:prSet/>
      <dgm:spPr/>
      <dgm:t>
        <a:bodyPr/>
        <a:lstStyle/>
        <a:p>
          <a:r>
            <a:rPr lang="en-US" b="0"/>
            <a:t>StructField("WeekOfMonthClaimed", IntegerType(), True),</a:t>
          </a:r>
          <a:endParaRPr lang="en-US"/>
        </a:p>
      </dgm:t>
    </dgm:pt>
    <dgm:pt modelId="{EDE7FDF7-8672-4711-8265-8973BED1BD2B}" type="parTrans" cxnId="{726D9302-D289-482E-AB9A-F40E528D9246}">
      <dgm:prSet/>
      <dgm:spPr/>
      <dgm:t>
        <a:bodyPr/>
        <a:lstStyle/>
        <a:p>
          <a:endParaRPr lang="en-US"/>
        </a:p>
      </dgm:t>
    </dgm:pt>
    <dgm:pt modelId="{8721F4C6-B157-40C9-9DD8-D5798AA21F16}" type="sibTrans" cxnId="{726D9302-D289-482E-AB9A-F40E528D9246}">
      <dgm:prSet/>
      <dgm:spPr/>
      <dgm:t>
        <a:bodyPr/>
        <a:lstStyle/>
        <a:p>
          <a:endParaRPr lang="en-US"/>
        </a:p>
      </dgm:t>
    </dgm:pt>
    <dgm:pt modelId="{29C7E95D-93BE-40C5-985C-B9DAF46A00AC}">
      <dgm:prSet/>
      <dgm:spPr/>
      <dgm:t>
        <a:bodyPr/>
        <a:lstStyle/>
        <a:p>
          <a:r>
            <a:rPr lang="en-US" b="0"/>
            <a:t>StructField("Sex", IntegerType(), True),</a:t>
          </a:r>
          <a:endParaRPr lang="en-US"/>
        </a:p>
      </dgm:t>
    </dgm:pt>
    <dgm:pt modelId="{7867083B-6AC2-404D-9692-74E3D74991B5}" type="parTrans" cxnId="{AC29A9DD-57D1-487A-B3E4-1CA56CB5ECDC}">
      <dgm:prSet/>
      <dgm:spPr/>
      <dgm:t>
        <a:bodyPr/>
        <a:lstStyle/>
        <a:p>
          <a:endParaRPr lang="en-US"/>
        </a:p>
      </dgm:t>
    </dgm:pt>
    <dgm:pt modelId="{4E40B469-F927-4FE9-95C6-002F6D76177C}" type="sibTrans" cxnId="{AC29A9DD-57D1-487A-B3E4-1CA56CB5ECDC}">
      <dgm:prSet/>
      <dgm:spPr/>
      <dgm:t>
        <a:bodyPr/>
        <a:lstStyle/>
        <a:p>
          <a:endParaRPr lang="en-US"/>
        </a:p>
      </dgm:t>
    </dgm:pt>
    <dgm:pt modelId="{B433B8BC-FEC0-4AFC-BB88-4B0CA4377330}">
      <dgm:prSet/>
      <dgm:spPr/>
      <dgm:t>
        <a:bodyPr/>
        <a:lstStyle/>
        <a:p>
          <a:r>
            <a:rPr lang="en-US" b="0"/>
            <a:t>StructField("MaritalStatus", IntegerType(), True)</a:t>
          </a:r>
          <a:endParaRPr lang="en-US"/>
        </a:p>
      </dgm:t>
    </dgm:pt>
    <dgm:pt modelId="{E9FB53BF-6075-46CE-931E-A4C29B41ACF8}" type="parTrans" cxnId="{F27A88D8-ACAD-44EA-8B00-272D8125C239}">
      <dgm:prSet/>
      <dgm:spPr/>
      <dgm:t>
        <a:bodyPr/>
        <a:lstStyle/>
        <a:p>
          <a:endParaRPr lang="en-US"/>
        </a:p>
      </dgm:t>
    </dgm:pt>
    <dgm:pt modelId="{A2F32268-A411-43E3-B861-A5636EB86E4B}" type="sibTrans" cxnId="{F27A88D8-ACAD-44EA-8B00-272D8125C239}">
      <dgm:prSet/>
      <dgm:spPr/>
      <dgm:t>
        <a:bodyPr/>
        <a:lstStyle/>
        <a:p>
          <a:endParaRPr lang="en-US"/>
        </a:p>
      </dgm:t>
    </dgm:pt>
    <dgm:pt modelId="{C8AD5F37-2CE2-4BD5-9056-16787FDC3B29}">
      <dgm:prSet/>
      <dgm:spPr/>
      <dgm:t>
        <a:bodyPr/>
        <a:lstStyle/>
        <a:p>
          <a:r>
            <a:rPr lang="en-US" b="0"/>
            <a:t>])</a:t>
          </a:r>
          <a:endParaRPr lang="en-US"/>
        </a:p>
      </dgm:t>
    </dgm:pt>
    <dgm:pt modelId="{614F75CD-4A95-4C7E-BE6D-B02DE2631695}" type="parTrans" cxnId="{40F2455A-B829-4B2F-956A-B63A79E9F811}">
      <dgm:prSet/>
      <dgm:spPr/>
      <dgm:t>
        <a:bodyPr/>
        <a:lstStyle/>
        <a:p>
          <a:endParaRPr lang="en-US"/>
        </a:p>
      </dgm:t>
    </dgm:pt>
    <dgm:pt modelId="{D194374E-613A-421A-A304-FAA191E6A2DE}" type="sibTrans" cxnId="{40F2455A-B829-4B2F-956A-B63A79E9F811}">
      <dgm:prSet/>
      <dgm:spPr/>
      <dgm:t>
        <a:bodyPr/>
        <a:lstStyle/>
        <a:p>
          <a:endParaRPr lang="en-US"/>
        </a:p>
      </dgm:t>
    </dgm:pt>
    <dgm:pt modelId="{EF1C330F-5761-A94F-9952-DF258AE37AB4}" type="pres">
      <dgm:prSet presAssocID="{E38D89CC-AA64-4C8C-B7F2-7FCC69C06214}" presName="vert0" presStyleCnt="0">
        <dgm:presLayoutVars>
          <dgm:dir/>
          <dgm:animOne val="branch"/>
          <dgm:animLvl val="lvl"/>
        </dgm:presLayoutVars>
      </dgm:prSet>
      <dgm:spPr/>
    </dgm:pt>
    <dgm:pt modelId="{49B59A3F-AEB4-5C48-845D-BC5F522F2A58}" type="pres">
      <dgm:prSet presAssocID="{1261971B-E277-4439-B257-6EB3E42FD393}" presName="thickLine" presStyleLbl="alignNode1" presStyleIdx="0" presStyleCnt="13"/>
      <dgm:spPr/>
    </dgm:pt>
    <dgm:pt modelId="{5A0548A0-9B1A-E94E-AE81-A721BE6F161E}" type="pres">
      <dgm:prSet presAssocID="{1261971B-E277-4439-B257-6EB3E42FD393}" presName="horz1" presStyleCnt="0"/>
      <dgm:spPr/>
    </dgm:pt>
    <dgm:pt modelId="{3E631B62-50A3-474E-AB9D-E7D5D34035FB}" type="pres">
      <dgm:prSet presAssocID="{1261971B-E277-4439-B257-6EB3E42FD393}" presName="tx1" presStyleLbl="revTx" presStyleIdx="0" presStyleCnt="13"/>
      <dgm:spPr/>
    </dgm:pt>
    <dgm:pt modelId="{981B6460-7268-8F45-A3D1-F74B837109FA}" type="pres">
      <dgm:prSet presAssocID="{1261971B-E277-4439-B257-6EB3E42FD393}" presName="vert1" presStyleCnt="0"/>
      <dgm:spPr/>
    </dgm:pt>
    <dgm:pt modelId="{8F3F6836-2A93-E443-ADD0-7F524E29FB3E}" type="pres">
      <dgm:prSet presAssocID="{5494360C-BBA1-423B-BF27-0B39EDDC2D8F}" presName="thickLine" presStyleLbl="alignNode1" presStyleIdx="1" presStyleCnt="13"/>
      <dgm:spPr/>
    </dgm:pt>
    <dgm:pt modelId="{D4885FFB-28A4-7941-8D73-18786EC2AE7C}" type="pres">
      <dgm:prSet presAssocID="{5494360C-BBA1-423B-BF27-0B39EDDC2D8F}" presName="horz1" presStyleCnt="0"/>
      <dgm:spPr/>
    </dgm:pt>
    <dgm:pt modelId="{D1AE0A9F-C706-4D40-908F-8E0CFEFEECEF}" type="pres">
      <dgm:prSet presAssocID="{5494360C-BBA1-423B-BF27-0B39EDDC2D8F}" presName="tx1" presStyleLbl="revTx" presStyleIdx="1" presStyleCnt="13"/>
      <dgm:spPr/>
    </dgm:pt>
    <dgm:pt modelId="{36E72022-703A-544F-AAE3-1A17322A05C3}" type="pres">
      <dgm:prSet presAssocID="{5494360C-BBA1-423B-BF27-0B39EDDC2D8F}" presName="vert1" presStyleCnt="0"/>
      <dgm:spPr/>
    </dgm:pt>
    <dgm:pt modelId="{4F3089A8-A7A1-6240-A9CB-2A27C436CE19}" type="pres">
      <dgm:prSet presAssocID="{892F4C04-120C-4148-9D61-EADD8A04813B}" presName="thickLine" presStyleLbl="alignNode1" presStyleIdx="2" presStyleCnt="13"/>
      <dgm:spPr/>
    </dgm:pt>
    <dgm:pt modelId="{59FFD90B-84E8-2042-9BF3-7EA68521AA04}" type="pres">
      <dgm:prSet presAssocID="{892F4C04-120C-4148-9D61-EADD8A04813B}" presName="horz1" presStyleCnt="0"/>
      <dgm:spPr/>
    </dgm:pt>
    <dgm:pt modelId="{10A7FA44-8463-6543-A391-C597C48B65D1}" type="pres">
      <dgm:prSet presAssocID="{892F4C04-120C-4148-9D61-EADD8A04813B}" presName="tx1" presStyleLbl="revTx" presStyleIdx="2" presStyleCnt="13"/>
      <dgm:spPr/>
    </dgm:pt>
    <dgm:pt modelId="{B3E739D0-5C12-F043-91C9-4D87C06768CD}" type="pres">
      <dgm:prSet presAssocID="{892F4C04-120C-4148-9D61-EADD8A04813B}" presName="vert1" presStyleCnt="0"/>
      <dgm:spPr/>
    </dgm:pt>
    <dgm:pt modelId="{6439A5BB-E569-DF4B-B289-9FDAB287C9D4}" type="pres">
      <dgm:prSet presAssocID="{12269FF3-0908-45D1-B607-BF4EEAAE322F}" presName="thickLine" presStyleLbl="alignNode1" presStyleIdx="3" presStyleCnt="13"/>
      <dgm:spPr/>
    </dgm:pt>
    <dgm:pt modelId="{C1810164-4110-5543-B0FA-02A023D473D4}" type="pres">
      <dgm:prSet presAssocID="{12269FF3-0908-45D1-B607-BF4EEAAE322F}" presName="horz1" presStyleCnt="0"/>
      <dgm:spPr/>
    </dgm:pt>
    <dgm:pt modelId="{D6EF7202-1D4C-8C41-BAE5-25FC6ED31DF5}" type="pres">
      <dgm:prSet presAssocID="{12269FF3-0908-45D1-B607-BF4EEAAE322F}" presName="tx1" presStyleLbl="revTx" presStyleIdx="3" presStyleCnt="13"/>
      <dgm:spPr/>
    </dgm:pt>
    <dgm:pt modelId="{6D04D665-CD55-6443-B5ED-0B7FEA26ED4E}" type="pres">
      <dgm:prSet presAssocID="{12269FF3-0908-45D1-B607-BF4EEAAE322F}" presName="vert1" presStyleCnt="0"/>
      <dgm:spPr/>
    </dgm:pt>
    <dgm:pt modelId="{85EFEEC5-841C-E349-95D1-E933A99ACD72}" type="pres">
      <dgm:prSet presAssocID="{6B987D3A-B295-40C3-B8A5-0368219CE5CF}" presName="thickLine" presStyleLbl="alignNode1" presStyleIdx="4" presStyleCnt="13"/>
      <dgm:spPr/>
    </dgm:pt>
    <dgm:pt modelId="{840CEB21-2115-9444-95E1-CE6E9DE32884}" type="pres">
      <dgm:prSet presAssocID="{6B987D3A-B295-40C3-B8A5-0368219CE5CF}" presName="horz1" presStyleCnt="0"/>
      <dgm:spPr/>
    </dgm:pt>
    <dgm:pt modelId="{943455D6-16D8-224B-BC1C-BF9BBEC62F8B}" type="pres">
      <dgm:prSet presAssocID="{6B987D3A-B295-40C3-B8A5-0368219CE5CF}" presName="tx1" presStyleLbl="revTx" presStyleIdx="4" presStyleCnt="13"/>
      <dgm:spPr/>
    </dgm:pt>
    <dgm:pt modelId="{ACBAD118-B468-4140-9F64-77A3F0467D13}" type="pres">
      <dgm:prSet presAssocID="{6B987D3A-B295-40C3-B8A5-0368219CE5CF}" presName="vert1" presStyleCnt="0"/>
      <dgm:spPr/>
    </dgm:pt>
    <dgm:pt modelId="{CA6B7A08-D997-3E4C-89B4-F14B443B7F28}" type="pres">
      <dgm:prSet presAssocID="{A1FE91C0-E590-448C-9B23-4B85AC0EBFE6}" presName="thickLine" presStyleLbl="alignNode1" presStyleIdx="5" presStyleCnt="13"/>
      <dgm:spPr/>
    </dgm:pt>
    <dgm:pt modelId="{3D0F8F84-C8FE-FF4B-8D57-2611758146CE}" type="pres">
      <dgm:prSet presAssocID="{A1FE91C0-E590-448C-9B23-4B85AC0EBFE6}" presName="horz1" presStyleCnt="0"/>
      <dgm:spPr/>
    </dgm:pt>
    <dgm:pt modelId="{04584C57-252F-F54E-A89F-A3B45BFD1DC4}" type="pres">
      <dgm:prSet presAssocID="{A1FE91C0-E590-448C-9B23-4B85AC0EBFE6}" presName="tx1" presStyleLbl="revTx" presStyleIdx="5" presStyleCnt="13"/>
      <dgm:spPr/>
    </dgm:pt>
    <dgm:pt modelId="{34B7A88A-E05A-8346-AB00-C8CC077499EB}" type="pres">
      <dgm:prSet presAssocID="{A1FE91C0-E590-448C-9B23-4B85AC0EBFE6}" presName="vert1" presStyleCnt="0"/>
      <dgm:spPr/>
    </dgm:pt>
    <dgm:pt modelId="{6CE2E1C9-25DA-154C-885B-46B839EFA347}" type="pres">
      <dgm:prSet presAssocID="{F83F58ED-4D3A-4B55-A2AC-6B00DD8532D8}" presName="thickLine" presStyleLbl="alignNode1" presStyleIdx="6" presStyleCnt="13"/>
      <dgm:spPr/>
    </dgm:pt>
    <dgm:pt modelId="{0C9998C2-3FFE-F54B-8D4A-3116EBB61B3F}" type="pres">
      <dgm:prSet presAssocID="{F83F58ED-4D3A-4B55-A2AC-6B00DD8532D8}" presName="horz1" presStyleCnt="0"/>
      <dgm:spPr/>
    </dgm:pt>
    <dgm:pt modelId="{ABA381E0-E331-D94D-8280-D69C5D847B40}" type="pres">
      <dgm:prSet presAssocID="{F83F58ED-4D3A-4B55-A2AC-6B00DD8532D8}" presName="tx1" presStyleLbl="revTx" presStyleIdx="6" presStyleCnt="13"/>
      <dgm:spPr/>
    </dgm:pt>
    <dgm:pt modelId="{A8B7A998-6997-FF46-96E6-96A913A95AD0}" type="pres">
      <dgm:prSet presAssocID="{F83F58ED-4D3A-4B55-A2AC-6B00DD8532D8}" presName="vert1" presStyleCnt="0"/>
      <dgm:spPr/>
    </dgm:pt>
    <dgm:pt modelId="{D53FD804-9056-9E43-86BB-1618658FFF9C}" type="pres">
      <dgm:prSet presAssocID="{65FC365A-18AB-40E0-8CB6-652EF58F50C0}" presName="thickLine" presStyleLbl="alignNode1" presStyleIdx="7" presStyleCnt="13"/>
      <dgm:spPr/>
    </dgm:pt>
    <dgm:pt modelId="{F7786B51-32B8-7948-932A-28C9362AEA3A}" type="pres">
      <dgm:prSet presAssocID="{65FC365A-18AB-40E0-8CB6-652EF58F50C0}" presName="horz1" presStyleCnt="0"/>
      <dgm:spPr/>
    </dgm:pt>
    <dgm:pt modelId="{601CC84E-21F6-B747-B54C-BA97306BC810}" type="pres">
      <dgm:prSet presAssocID="{65FC365A-18AB-40E0-8CB6-652EF58F50C0}" presName="tx1" presStyleLbl="revTx" presStyleIdx="7" presStyleCnt="13"/>
      <dgm:spPr/>
    </dgm:pt>
    <dgm:pt modelId="{A7081698-0E2C-824D-AAC9-84DC3BF827A0}" type="pres">
      <dgm:prSet presAssocID="{65FC365A-18AB-40E0-8CB6-652EF58F50C0}" presName="vert1" presStyleCnt="0"/>
      <dgm:spPr/>
    </dgm:pt>
    <dgm:pt modelId="{D92E2B7D-105C-F045-BF42-F60EE392BA45}" type="pres">
      <dgm:prSet presAssocID="{922F460E-2504-4C57-8F58-64CCC551564F}" presName="thickLine" presStyleLbl="alignNode1" presStyleIdx="8" presStyleCnt="13"/>
      <dgm:spPr/>
    </dgm:pt>
    <dgm:pt modelId="{19266D43-C4DC-2C44-A589-73C5C7D66152}" type="pres">
      <dgm:prSet presAssocID="{922F460E-2504-4C57-8F58-64CCC551564F}" presName="horz1" presStyleCnt="0"/>
      <dgm:spPr/>
    </dgm:pt>
    <dgm:pt modelId="{48697938-B78E-1C44-8F32-41CBBBF005F2}" type="pres">
      <dgm:prSet presAssocID="{922F460E-2504-4C57-8F58-64CCC551564F}" presName="tx1" presStyleLbl="revTx" presStyleIdx="8" presStyleCnt="13"/>
      <dgm:spPr/>
    </dgm:pt>
    <dgm:pt modelId="{1E5EC2E3-8257-6246-B7B7-A88C12F3ACC3}" type="pres">
      <dgm:prSet presAssocID="{922F460E-2504-4C57-8F58-64CCC551564F}" presName="vert1" presStyleCnt="0"/>
      <dgm:spPr/>
    </dgm:pt>
    <dgm:pt modelId="{6586C7EE-2990-5548-963B-E2D1C8947A6B}" type="pres">
      <dgm:prSet presAssocID="{2708FE1E-1621-481B-A994-A0B0C79BB7AC}" presName="thickLine" presStyleLbl="alignNode1" presStyleIdx="9" presStyleCnt="13"/>
      <dgm:spPr/>
    </dgm:pt>
    <dgm:pt modelId="{7A98981C-97B2-534B-8866-7F6C58DC6766}" type="pres">
      <dgm:prSet presAssocID="{2708FE1E-1621-481B-A994-A0B0C79BB7AC}" presName="horz1" presStyleCnt="0"/>
      <dgm:spPr/>
    </dgm:pt>
    <dgm:pt modelId="{8C2ED3E9-AB82-1947-BC2B-39692373B638}" type="pres">
      <dgm:prSet presAssocID="{2708FE1E-1621-481B-A994-A0B0C79BB7AC}" presName="tx1" presStyleLbl="revTx" presStyleIdx="9" presStyleCnt="13"/>
      <dgm:spPr/>
    </dgm:pt>
    <dgm:pt modelId="{4806E56F-1431-AA4B-A214-28B0512E3E57}" type="pres">
      <dgm:prSet presAssocID="{2708FE1E-1621-481B-A994-A0B0C79BB7AC}" presName="vert1" presStyleCnt="0"/>
      <dgm:spPr/>
    </dgm:pt>
    <dgm:pt modelId="{DFE24D63-571F-7743-8E6C-1606BAAB1333}" type="pres">
      <dgm:prSet presAssocID="{29C7E95D-93BE-40C5-985C-B9DAF46A00AC}" presName="thickLine" presStyleLbl="alignNode1" presStyleIdx="10" presStyleCnt="13"/>
      <dgm:spPr/>
    </dgm:pt>
    <dgm:pt modelId="{E2260544-D28C-214C-9BCA-0111A14DDCD7}" type="pres">
      <dgm:prSet presAssocID="{29C7E95D-93BE-40C5-985C-B9DAF46A00AC}" presName="horz1" presStyleCnt="0"/>
      <dgm:spPr/>
    </dgm:pt>
    <dgm:pt modelId="{6DB4FAAD-08C0-B940-97F9-D406107204A2}" type="pres">
      <dgm:prSet presAssocID="{29C7E95D-93BE-40C5-985C-B9DAF46A00AC}" presName="tx1" presStyleLbl="revTx" presStyleIdx="10" presStyleCnt="13"/>
      <dgm:spPr/>
    </dgm:pt>
    <dgm:pt modelId="{166492B4-03D4-F441-90A8-9FAD120CB16D}" type="pres">
      <dgm:prSet presAssocID="{29C7E95D-93BE-40C5-985C-B9DAF46A00AC}" presName="vert1" presStyleCnt="0"/>
      <dgm:spPr/>
    </dgm:pt>
    <dgm:pt modelId="{E1C04FD9-24CC-D446-97F1-BB28AE5EDA6B}" type="pres">
      <dgm:prSet presAssocID="{B433B8BC-FEC0-4AFC-BB88-4B0CA4377330}" presName="thickLine" presStyleLbl="alignNode1" presStyleIdx="11" presStyleCnt="13"/>
      <dgm:spPr/>
    </dgm:pt>
    <dgm:pt modelId="{869FD5F0-F75E-BE4A-9F05-61058F65F722}" type="pres">
      <dgm:prSet presAssocID="{B433B8BC-FEC0-4AFC-BB88-4B0CA4377330}" presName="horz1" presStyleCnt="0"/>
      <dgm:spPr/>
    </dgm:pt>
    <dgm:pt modelId="{92C347E9-B862-0B4E-A762-486C40E383C5}" type="pres">
      <dgm:prSet presAssocID="{B433B8BC-FEC0-4AFC-BB88-4B0CA4377330}" presName="tx1" presStyleLbl="revTx" presStyleIdx="11" presStyleCnt="13"/>
      <dgm:spPr/>
    </dgm:pt>
    <dgm:pt modelId="{8C848BAC-BFC4-F349-9242-26F6A01B5FB0}" type="pres">
      <dgm:prSet presAssocID="{B433B8BC-FEC0-4AFC-BB88-4B0CA4377330}" presName="vert1" presStyleCnt="0"/>
      <dgm:spPr/>
    </dgm:pt>
    <dgm:pt modelId="{07B78AEE-5B01-6441-8EAC-8EA774FEEDF9}" type="pres">
      <dgm:prSet presAssocID="{C8AD5F37-2CE2-4BD5-9056-16787FDC3B29}" presName="thickLine" presStyleLbl="alignNode1" presStyleIdx="12" presStyleCnt="13"/>
      <dgm:spPr/>
    </dgm:pt>
    <dgm:pt modelId="{E81CFFE1-B70D-0148-9615-0BCA4B0FD814}" type="pres">
      <dgm:prSet presAssocID="{C8AD5F37-2CE2-4BD5-9056-16787FDC3B29}" presName="horz1" presStyleCnt="0"/>
      <dgm:spPr/>
    </dgm:pt>
    <dgm:pt modelId="{1BCEAE05-A92D-4E4B-9C34-7712EF9BD4E6}" type="pres">
      <dgm:prSet presAssocID="{C8AD5F37-2CE2-4BD5-9056-16787FDC3B29}" presName="tx1" presStyleLbl="revTx" presStyleIdx="12" presStyleCnt="13"/>
      <dgm:spPr/>
    </dgm:pt>
    <dgm:pt modelId="{E33F11ED-3AC5-024B-AF08-04C22A910E52}" type="pres">
      <dgm:prSet presAssocID="{C8AD5F37-2CE2-4BD5-9056-16787FDC3B29}" presName="vert1" presStyleCnt="0"/>
      <dgm:spPr/>
    </dgm:pt>
  </dgm:ptLst>
  <dgm:cxnLst>
    <dgm:cxn modelId="{697F0C01-41D5-CE4B-B010-C2D30BD0FCC6}" type="presOf" srcId="{12269FF3-0908-45D1-B607-BF4EEAAE322F}" destId="{D6EF7202-1D4C-8C41-BAE5-25FC6ED31DF5}" srcOrd="0" destOrd="0" presId="urn:microsoft.com/office/officeart/2008/layout/LinedList"/>
    <dgm:cxn modelId="{726D9302-D289-482E-AB9A-F40E528D9246}" srcId="{E38D89CC-AA64-4C8C-B7F2-7FCC69C06214}" destId="{2708FE1E-1621-481B-A994-A0B0C79BB7AC}" srcOrd="9" destOrd="0" parTransId="{EDE7FDF7-8672-4711-8265-8973BED1BD2B}" sibTransId="{8721F4C6-B157-40C9-9DD8-D5798AA21F16}"/>
    <dgm:cxn modelId="{8A53FD22-B912-489C-A824-ED4D3E026DB8}" srcId="{E38D89CC-AA64-4C8C-B7F2-7FCC69C06214}" destId="{F83F58ED-4D3A-4B55-A2AC-6B00DD8532D8}" srcOrd="6" destOrd="0" parTransId="{2915FD63-EFD9-4DF9-B652-4FDEB2C058F2}" sibTransId="{0E439B34-F871-436B-A349-94A6FBBDC9F9}"/>
    <dgm:cxn modelId="{7B07972C-2C2E-3E4D-ACBE-4B68F64351A8}" type="presOf" srcId="{2708FE1E-1621-481B-A994-A0B0C79BB7AC}" destId="{8C2ED3E9-AB82-1947-BC2B-39692373B638}" srcOrd="0" destOrd="0" presId="urn:microsoft.com/office/officeart/2008/layout/LinedList"/>
    <dgm:cxn modelId="{2DB4AC2C-7876-6840-AEC8-E24C8B4337B6}" type="presOf" srcId="{1261971B-E277-4439-B257-6EB3E42FD393}" destId="{3E631B62-50A3-474E-AB9D-E7D5D34035FB}" srcOrd="0" destOrd="0" presId="urn:microsoft.com/office/officeart/2008/layout/LinedList"/>
    <dgm:cxn modelId="{3102F22C-AC39-8E41-8914-6CE92A332981}" type="presOf" srcId="{892F4C04-120C-4148-9D61-EADD8A04813B}" destId="{10A7FA44-8463-6543-A391-C597C48B65D1}" srcOrd="0" destOrd="0" presId="urn:microsoft.com/office/officeart/2008/layout/LinedList"/>
    <dgm:cxn modelId="{F0D8352D-0880-4554-907D-0A94297A443D}" srcId="{E38D89CC-AA64-4C8C-B7F2-7FCC69C06214}" destId="{6B987D3A-B295-40C3-B8A5-0368219CE5CF}" srcOrd="4" destOrd="0" parTransId="{B55A8BF7-956E-4A11-88B3-2A99CB729AC8}" sibTransId="{C9E831B9-FFCA-4624-B7F8-4DB234263C25}"/>
    <dgm:cxn modelId="{3E4B6532-9985-3345-8387-715410DB7194}" type="presOf" srcId="{F83F58ED-4D3A-4B55-A2AC-6B00DD8532D8}" destId="{ABA381E0-E331-D94D-8280-D69C5D847B40}" srcOrd="0" destOrd="0" presId="urn:microsoft.com/office/officeart/2008/layout/LinedList"/>
    <dgm:cxn modelId="{7795B540-7AD3-9C45-A0EB-FEBC9EE8175B}" type="presOf" srcId="{65FC365A-18AB-40E0-8CB6-652EF58F50C0}" destId="{601CC84E-21F6-B747-B54C-BA97306BC810}" srcOrd="0" destOrd="0" presId="urn:microsoft.com/office/officeart/2008/layout/LinedList"/>
    <dgm:cxn modelId="{A1DE6B4F-744D-8A43-B2DB-F45CAD6973E6}" type="presOf" srcId="{922F460E-2504-4C57-8F58-64CCC551564F}" destId="{48697938-B78E-1C44-8F32-41CBBBF005F2}" srcOrd="0" destOrd="0" presId="urn:microsoft.com/office/officeart/2008/layout/LinedList"/>
    <dgm:cxn modelId="{B2D4FB51-29E6-0A4C-82BD-FDE56433CEB5}" type="presOf" srcId="{6B987D3A-B295-40C3-B8A5-0368219CE5CF}" destId="{943455D6-16D8-224B-BC1C-BF9BBEC62F8B}" srcOrd="0" destOrd="0" presId="urn:microsoft.com/office/officeart/2008/layout/LinedList"/>
    <dgm:cxn modelId="{F0F41359-2D52-4CB8-93B6-96FDFE125A23}" srcId="{E38D89CC-AA64-4C8C-B7F2-7FCC69C06214}" destId="{5494360C-BBA1-423B-BF27-0B39EDDC2D8F}" srcOrd="1" destOrd="0" parTransId="{1B5AEA8C-4628-4B60-99C3-0C98A7172F79}" sibTransId="{696C45D7-7924-420C-AE72-8EA30E18EBA8}"/>
    <dgm:cxn modelId="{40F2455A-B829-4B2F-956A-B63A79E9F811}" srcId="{E38D89CC-AA64-4C8C-B7F2-7FCC69C06214}" destId="{C8AD5F37-2CE2-4BD5-9056-16787FDC3B29}" srcOrd="12" destOrd="0" parTransId="{614F75CD-4A95-4C7E-BE6D-B02DE2631695}" sibTransId="{D194374E-613A-421A-A304-FAA191E6A2DE}"/>
    <dgm:cxn modelId="{A66C786E-16C2-D74C-B73C-3D2521F1CDC6}" type="presOf" srcId="{B433B8BC-FEC0-4AFC-BB88-4B0CA4377330}" destId="{92C347E9-B862-0B4E-A762-486C40E383C5}" srcOrd="0" destOrd="0" presId="urn:microsoft.com/office/officeart/2008/layout/LinedList"/>
    <dgm:cxn modelId="{C8705A77-FE0B-D042-B88D-3E609C4C4AC4}" type="presOf" srcId="{5494360C-BBA1-423B-BF27-0B39EDDC2D8F}" destId="{D1AE0A9F-C706-4D40-908F-8E0CFEFEECEF}" srcOrd="0" destOrd="0" presId="urn:microsoft.com/office/officeart/2008/layout/LinedList"/>
    <dgm:cxn modelId="{6B4FA67B-1B8D-FD4E-B771-B90F7072DA3B}" type="presOf" srcId="{E38D89CC-AA64-4C8C-B7F2-7FCC69C06214}" destId="{EF1C330F-5761-A94F-9952-DF258AE37AB4}" srcOrd="0" destOrd="0" presId="urn:microsoft.com/office/officeart/2008/layout/LinedList"/>
    <dgm:cxn modelId="{89256C97-553A-4D2E-9B08-30389B5EA6F3}" srcId="{E38D89CC-AA64-4C8C-B7F2-7FCC69C06214}" destId="{65FC365A-18AB-40E0-8CB6-652EF58F50C0}" srcOrd="7" destOrd="0" parTransId="{780F1E15-16F4-450D-9652-2F2EE1A3EAA7}" sibTransId="{EC6FC593-5605-4B84-8E69-01A69828BD01}"/>
    <dgm:cxn modelId="{3E0D829B-E83B-934B-8CD5-2CBE41ED74B6}" type="presOf" srcId="{29C7E95D-93BE-40C5-985C-B9DAF46A00AC}" destId="{6DB4FAAD-08C0-B940-97F9-D406107204A2}" srcOrd="0" destOrd="0" presId="urn:microsoft.com/office/officeart/2008/layout/LinedList"/>
    <dgm:cxn modelId="{F27A88D8-ACAD-44EA-8B00-272D8125C239}" srcId="{E38D89CC-AA64-4C8C-B7F2-7FCC69C06214}" destId="{B433B8BC-FEC0-4AFC-BB88-4B0CA4377330}" srcOrd="11" destOrd="0" parTransId="{E9FB53BF-6075-46CE-931E-A4C29B41ACF8}" sibTransId="{A2F32268-A411-43E3-B861-A5636EB86E4B}"/>
    <dgm:cxn modelId="{97EC0BDC-924E-4111-9B47-7C40D4B296E3}" srcId="{E38D89CC-AA64-4C8C-B7F2-7FCC69C06214}" destId="{1261971B-E277-4439-B257-6EB3E42FD393}" srcOrd="0" destOrd="0" parTransId="{3D434DFF-5DA8-4062-B4DE-41CDEDE13095}" sibTransId="{ADB5AA67-3C23-46EE-8DEF-758B7D9C646F}"/>
    <dgm:cxn modelId="{83758ADC-351B-4770-9635-620FFF6CEBC6}" srcId="{E38D89CC-AA64-4C8C-B7F2-7FCC69C06214}" destId="{892F4C04-120C-4148-9D61-EADD8A04813B}" srcOrd="2" destOrd="0" parTransId="{DF1D21B0-9238-4BCE-A777-5E2DFF9F9753}" sibTransId="{D648D142-C93D-4137-85EA-49948CE5686D}"/>
    <dgm:cxn modelId="{AC29A9DD-57D1-487A-B3E4-1CA56CB5ECDC}" srcId="{E38D89CC-AA64-4C8C-B7F2-7FCC69C06214}" destId="{29C7E95D-93BE-40C5-985C-B9DAF46A00AC}" srcOrd="10" destOrd="0" parTransId="{7867083B-6AC2-404D-9692-74E3D74991B5}" sibTransId="{4E40B469-F927-4FE9-95C6-002F6D76177C}"/>
    <dgm:cxn modelId="{C882E2DD-95D7-BE43-9D0A-79DBC442CB80}" type="presOf" srcId="{A1FE91C0-E590-448C-9B23-4B85AC0EBFE6}" destId="{04584C57-252F-F54E-A89F-A3B45BFD1DC4}" srcOrd="0" destOrd="0" presId="urn:microsoft.com/office/officeart/2008/layout/LinedList"/>
    <dgm:cxn modelId="{BE9D2BE9-A70C-4069-88E7-A6760BCA411F}" srcId="{E38D89CC-AA64-4C8C-B7F2-7FCC69C06214}" destId="{922F460E-2504-4C57-8F58-64CCC551564F}" srcOrd="8" destOrd="0" parTransId="{C2FEDDBB-6E48-4EAC-8191-B37A42DF8C05}" sibTransId="{32B61B8B-0683-482C-91A3-E85059D1281F}"/>
    <dgm:cxn modelId="{2AA328F3-353F-45DD-84FD-AC718239E41F}" srcId="{E38D89CC-AA64-4C8C-B7F2-7FCC69C06214}" destId="{A1FE91C0-E590-448C-9B23-4B85AC0EBFE6}" srcOrd="5" destOrd="0" parTransId="{380C87A7-EBF4-48BD-B9A3-104FE5495375}" sibTransId="{B8CE9F73-0A16-4BE2-9D92-6466A6C66C4E}"/>
    <dgm:cxn modelId="{F915B3F9-82D2-475E-94E4-E35F49B0FB1C}" srcId="{E38D89CC-AA64-4C8C-B7F2-7FCC69C06214}" destId="{12269FF3-0908-45D1-B607-BF4EEAAE322F}" srcOrd="3" destOrd="0" parTransId="{D0D6CDCF-E734-4D79-A9CF-37E73161CCC3}" sibTransId="{92BB2709-E2B4-45FA-BB02-95D9B2F1A96C}"/>
    <dgm:cxn modelId="{A09DC7FB-5F6C-AF4E-80BA-76E6696BC736}" type="presOf" srcId="{C8AD5F37-2CE2-4BD5-9056-16787FDC3B29}" destId="{1BCEAE05-A92D-4E4B-9C34-7712EF9BD4E6}" srcOrd="0" destOrd="0" presId="urn:microsoft.com/office/officeart/2008/layout/LinedList"/>
    <dgm:cxn modelId="{E1877413-7017-824B-9F8E-F47C42D158ED}" type="presParOf" srcId="{EF1C330F-5761-A94F-9952-DF258AE37AB4}" destId="{49B59A3F-AEB4-5C48-845D-BC5F522F2A58}" srcOrd="0" destOrd="0" presId="urn:microsoft.com/office/officeart/2008/layout/LinedList"/>
    <dgm:cxn modelId="{9444D6AC-2F76-4F4D-B111-CA3A6851BD40}" type="presParOf" srcId="{EF1C330F-5761-A94F-9952-DF258AE37AB4}" destId="{5A0548A0-9B1A-E94E-AE81-A721BE6F161E}" srcOrd="1" destOrd="0" presId="urn:microsoft.com/office/officeart/2008/layout/LinedList"/>
    <dgm:cxn modelId="{26829478-0191-544D-A0BE-2CD8E9B64192}" type="presParOf" srcId="{5A0548A0-9B1A-E94E-AE81-A721BE6F161E}" destId="{3E631B62-50A3-474E-AB9D-E7D5D34035FB}" srcOrd="0" destOrd="0" presId="urn:microsoft.com/office/officeart/2008/layout/LinedList"/>
    <dgm:cxn modelId="{066CE830-768F-0F42-B374-93F14E8B0D8C}" type="presParOf" srcId="{5A0548A0-9B1A-E94E-AE81-A721BE6F161E}" destId="{981B6460-7268-8F45-A3D1-F74B837109FA}" srcOrd="1" destOrd="0" presId="urn:microsoft.com/office/officeart/2008/layout/LinedList"/>
    <dgm:cxn modelId="{7D75BDCB-BC29-6F4D-B309-1BEF757CA74A}" type="presParOf" srcId="{EF1C330F-5761-A94F-9952-DF258AE37AB4}" destId="{8F3F6836-2A93-E443-ADD0-7F524E29FB3E}" srcOrd="2" destOrd="0" presId="urn:microsoft.com/office/officeart/2008/layout/LinedList"/>
    <dgm:cxn modelId="{9E28B64B-8E46-E849-A880-B96830FDE2E6}" type="presParOf" srcId="{EF1C330F-5761-A94F-9952-DF258AE37AB4}" destId="{D4885FFB-28A4-7941-8D73-18786EC2AE7C}" srcOrd="3" destOrd="0" presId="urn:microsoft.com/office/officeart/2008/layout/LinedList"/>
    <dgm:cxn modelId="{4ECEFE6C-D72A-5C4A-BD4C-31F025B141AC}" type="presParOf" srcId="{D4885FFB-28A4-7941-8D73-18786EC2AE7C}" destId="{D1AE0A9F-C706-4D40-908F-8E0CFEFEECEF}" srcOrd="0" destOrd="0" presId="urn:microsoft.com/office/officeart/2008/layout/LinedList"/>
    <dgm:cxn modelId="{BF16FC83-47C7-8746-B957-4C01084FA09A}" type="presParOf" srcId="{D4885FFB-28A4-7941-8D73-18786EC2AE7C}" destId="{36E72022-703A-544F-AAE3-1A17322A05C3}" srcOrd="1" destOrd="0" presId="urn:microsoft.com/office/officeart/2008/layout/LinedList"/>
    <dgm:cxn modelId="{36DFA6EE-A299-6542-819A-E12A655DC2B1}" type="presParOf" srcId="{EF1C330F-5761-A94F-9952-DF258AE37AB4}" destId="{4F3089A8-A7A1-6240-A9CB-2A27C436CE19}" srcOrd="4" destOrd="0" presId="urn:microsoft.com/office/officeart/2008/layout/LinedList"/>
    <dgm:cxn modelId="{0CD63121-6E0E-DD4C-9DAD-028D875AD86A}" type="presParOf" srcId="{EF1C330F-5761-A94F-9952-DF258AE37AB4}" destId="{59FFD90B-84E8-2042-9BF3-7EA68521AA04}" srcOrd="5" destOrd="0" presId="urn:microsoft.com/office/officeart/2008/layout/LinedList"/>
    <dgm:cxn modelId="{18E7BC79-6381-4B41-A9A0-5CB606AC3F18}" type="presParOf" srcId="{59FFD90B-84E8-2042-9BF3-7EA68521AA04}" destId="{10A7FA44-8463-6543-A391-C597C48B65D1}" srcOrd="0" destOrd="0" presId="urn:microsoft.com/office/officeart/2008/layout/LinedList"/>
    <dgm:cxn modelId="{18C7EC33-5C2C-EF44-95F7-903B273D8018}" type="presParOf" srcId="{59FFD90B-84E8-2042-9BF3-7EA68521AA04}" destId="{B3E739D0-5C12-F043-91C9-4D87C06768CD}" srcOrd="1" destOrd="0" presId="urn:microsoft.com/office/officeart/2008/layout/LinedList"/>
    <dgm:cxn modelId="{211F771D-0E2A-E64F-BE6F-5EDDB0F2C4AF}" type="presParOf" srcId="{EF1C330F-5761-A94F-9952-DF258AE37AB4}" destId="{6439A5BB-E569-DF4B-B289-9FDAB287C9D4}" srcOrd="6" destOrd="0" presId="urn:microsoft.com/office/officeart/2008/layout/LinedList"/>
    <dgm:cxn modelId="{F0DCA439-E05D-AC44-8DE5-19E793324F28}" type="presParOf" srcId="{EF1C330F-5761-A94F-9952-DF258AE37AB4}" destId="{C1810164-4110-5543-B0FA-02A023D473D4}" srcOrd="7" destOrd="0" presId="urn:microsoft.com/office/officeart/2008/layout/LinedList"/>
    <dgm:cxn modelId="{3AB04ADE-B742-FF4D-9097-0F1D3B58DB76}" type="presParOf" srcId="{C1810164-4110-5543-B0FA-02A023D473D4}" destId="{D6EF7202-1D4C-8C41-BAE5-25FC6ED31DF5}" srcOrd="0" destOrd="0" presId="urn:microsoft.com/office/officeart/2008/layout/LinedList"/>
    <dgm:cxn modelId="{A1D571D3-A358-0D4D-A80B-7463A684F1D1}" type="presParOf" srcId="{C1810164-4110-5543-B0FA-02A023D473D4}" destId="{6D04D665-CD55-6443-B5ED-0B7FEA26ED4E}" srcOrd="1" destOrd="0" presId="urn:microsoft.com/office/officeart/2008/layout/LinedList"/>
    <dgm:cxn modelId="{1EC0F1FB-1A8E-6940-8961-EBF7BBF2A418}" type="presParOf" srcId="{EF1C330F-5761-A94F-9952-DF258AE37AB4}" destId="{85EFEEC5-841C-E349-95D1-E933A99ACD72}" srcOrd="8" destOrd="0" presId="urn:microsoft.com/office/officeart/2008/layout/LinedList"/>
    <dgm:cxn modelId="{969253EC-A74C-B747-8FEF-BA23E34DF3BF}" type="presParOf" srcId="{EF1C330F-5761-A94F-9952-DF258AE37AB4}" destId="{840CEB21-2115-9444-95E1-CE6E9DE32884}" srcOrd="9" destOrd="0" presId="urn:microsoft.com/office/officeart/2008/layout/LinedList"/>
    <dgm:cxn modelId="{6C7284B3-B229-0B49-A1D7-C1C1DC647684}" type="presParOf" srcId="{840CEB21-2115-9444-95E1-CE6E9DE32884}" destId="{943455D6-16D8-224B-BC1C-BF9BBEC62F8B}" srcOrd="0" destOrd="0" presId="urn:microsoft.com/office/officeart/2008/layout/LinedList"/>
    <dgm:cxn modelId="{0C4DC690-C77E-114F-9939-929C445FD9C0}" type="presParOf" srcId="{840CEB21-2115-9444-95E1-CE6E9DE32884}" destId="{ACBAD118-B468-4140-9F64-77A3F0467D13}" srcOrd="1" destOrd="0" presId="urn:microsoft.com/office/officeart/2008/layout/LinedList"/>
    <dgm:cxn modelId="{C7E15E22-87F3-294B-AC8F-1AB75C5367CB}" type="presParOf" srcId="{EF1C330F-5761-A94F-9952-DF258AE37AB4}" destId="{CA6B7A08-D997-3E4C-89B4-F14B443B7F28}" srcOrd="10" destOrd="0" presId="urn:microsoft.com/office/officeart/2008/layout/LinedList"/>
    <dgm:cxn modelId="{24E58DCA-FCA5-3B45-BFD9-035252BA4764}" type="presParOf" srcId="{EF1C330F-5761-A94F-9952-DF258AE37AB4}" destId="{3D0F8F84-C8FE-FF4B-8D57-2611758146CE}" srcOrd="11" destOrd="0" presId="urn:microsoft.com/office/officeart/2008/layout/LinedList"/>
    <dgm:cxn modelId="{5D2FE2D0-8EF3-D04B-903A-01BF2006B088}" type="presParOf" srcId="{3D0F8F84-C8FE-FF4B-8D57-2611758146CE}" destId="{04584C57-252F-F54E-A89F-A3B45BFD1DC4}" srcOrd="0" destOrd="0" presId="urn:microsoft.com/office/officeart/2008/layout/LinedList"/>
    <dgm:cxn modelId="{D7E929C8-E13A-2347-A75B-855A0492F8C2}" type="presParOf" srcId="{3D0F8F84-C8FE-FF4B-8D57-2611758146CE}" destId="{34B7A88A-E05A-8346-AB00-C8CC077499EB}" srcOrd="1" destOrd="0" presId="urn:microsoft.com/office/officeart/2008/layout/LinedList"/>
    <dgm:cxn modelId="{96DBA4D1-64E0-B14D-AC2F-07ADD89FADE2}" type="presParOf" srcId="{EF1C330F-5761-A94F-9952-DF258AE37AB4}" destId="{6CE2E1C9-25DA-154C-885B-46B839EFA347}" srcOrd="12" destOrd="0" presId="urn:microsoft.com/office/officeart/2008/layout/LinedList"/>
    <dgm:cxn modelId="{405852FC-B039-D34D-9201-4F7331573514}" type="presParOf" srcId="{EF1C330F-5761-A94F-9952-DF258AE37AB4}" destId="{0C9998C2-3FFE-F54B-8D4A-3116EBB61B3F}" srcOrd="13" destOrd="0" presId="urn:microsoft.com/office/officeart/2008/layout/LinedList"/>
    <dgm:cxn modelId="{2E846CCE-06EF-C140-B3C1-4078591474A0}" type="presParOf" srcId="{0C9998C2-3FFE-F54B-8D4A-3116EBB61B3F}" destId="{ABA381E0-E331-D94D-8280-D69C5D847B40}" srcOrd="0" destOrd="0" presId="urn:microsoft.com/office/officeart/2008/layout/LinedList"/>
    <dgm:cxn modelId="{9DFABB95-0F28-684A-A113-F3C1750070BF}" type="presParOf" srcId="{0C9998C2-3FFE-F54B-8D4A-3116EBB61B3F}" destId="{A8B7A998-6997-FF46-96E6-96A913A95AD0}" srcOrd="1" destOrd="0" presId="urn:microsoft.com/office/officeart/2008/layout/LinedList"/>
    <dgm:cxn modelId="{6EA1A115-6DD7-D849-9BBC-5F6637B6E4B0}" type="presParOf" srcId="{EF1C330F-5761-A94F-9952-DF258AE37AB4}" destId="{D53FD804-9056-9E43-86BB-1618658FFF9C}" srcOrd="14" destOrd="0" presId="urn:microsoft.com/office/officeart/2008/layout/LinedList"/>
    <dgm:cxn modelId="{D15A3D75-4473-CA4C-BAEB-32CBD3C8F544}" type="presParOf" srcId="{EF1C330F-5761-A94F-9952-DF258AE37AB4}" destId="{F7786B51-32B8-7948-932A-28C9362AEA3A}" srcOrd="15" destOrd="0" presId="urn:microsoft.com/office/officeart/2008/layout/LinedList"/>
    <dgm:cxn modelId="{4D1D97AD-86B3-3D41-93E1-D749F4C8B28C}" type="presParOf" srcId="{F7786B51-32B8-7948-932A-28C9362AEA3A}" destId="{601CC84E-21F6-B747-B54C-BA97306BC810}" srcOrd="0" destOrd="0" presId="urn:microsoft.com/office/officeart/2008/layout/LinedList"/>
    <dgm:cxn modelId="{E3E9DCDE-C9FA-1648-BFB3-593D62CEC683}" type="presParOf" srcId="{F7786B51-32B8-7948-932A-28C9362AEA3A}" destId="{A7081698-0E2C-824D-AAC9-84DC3BF827A0}" srcOrd="1" destOrd="0" presId="urn:microsoft.com/office/officeart/2008/layout/LinedList"/>
    <dgm:cxn modelId="{F16B1DC7-F581-E74F-97AF-E443DC09F337}" type="presParOf" srcId="{EF1C330F-5761-A94F-9952-DF258AE37AB4}" destId="{D92E2B7D-105C-F045-BF42-F60EE392BA45}" srcOrd="16" destOrd="0" presId="urn:microsoft.com/office/officeart/2008/layout/LinedList"/>
    <dgm:cxn modelId="{42D61F44-E743-6949-B703-81EFA3815BB6}" type="presParOf" srcId="{EF1C330F-5761-A94F-9952-DF258AE37AB4}" destId="{19266D43-C4DC-2C44-A589-73C5C7D66152}" srcOrd="17" destOrd="0" presId="urn:microsoft.com/office/officeart/2008/layout/LinedList"/>
    <dgm:cxn modelId="{98301A5C-EC27-E945-8E29-1470A83A722D}" type="presParOf" srcId="{19266D43-C4DC-2C44-A589-73C5C7D66152}" destId="{48697938-B78E-1C44-8F32-41CBBBF005F2}" srcOrd="0" destOrd="0" presId="urn:microsoft.com/office/officeart/2008/layout/LinedList"/>
    <dgm:cxn modelId="{FC1DA22E-F97D-9049-8181-F9AF9FC05049}" type="presParOf" srcId="{19266D43-C4DC-2C44-A589-73C5C7D66152}" destId="{1E5EC2E3-8257-6246-B7B7-A88C12F3ACC3}" srcOrd="1" destOrd="0" presId="urn:microsoft.com/office/officeart/2008/layout/LinedList"/>
    <dgm:cxn modelId="{16EA8459-B396-E946-802E-F02DEF23EE72}" type="presParOf" srcId="{EF1C330F-5761-A94F-9952-DF258AE37AB4}" destId="{6586C7EE-2990-5548-963B-E2D1C8947A6B}" srcOrd="18" destOrd="0" presId="urn:microsoft.com/office/officeart/2008/layout/LinedList"/>
    <dgm:cxn modelId="{15F8CAC2-1425-D64F-AAF4-BF0E63C96E3C}" type="presParOf" srcId="{EF1C330F-5761-A94F-9952-DF258AE37AB4}" destId="{7A98981C-97B2-534B-8866-7F6C58DC6766}" srcOrd="19" destOrd="0" presId="urn:microsoft.com/office/officeart/2008/layout/LinedList"/>
    <dgm:cxn modelId="{54414946-6F32-EA4A-8331-593B390D238D}" type="presParOf" srcId="{7A98981C-97B2-534B-8866-7F6C58DC6766}" destId="{8C2ED3E9-AB82-1947-BC2B-39692373B638}" srcOrd="0" destOrd="0" presId="urn:microsoft.com/office/officeart/2008/layout/LinedList"/>
    <dgm:cxn modelId="{26CC4152-889E-BE4D-8FDB-087706942729}" type="presParOf" srcId="{7A98981C-97B2-534B-8866-7F6C58DC6766}" destId="{4806E56F-1431-AA4B-A214-28B0512E3E57}" srcOrd="1" destOrd="0" presId="urn:microsoft.com/office/officeart/2008/layout/LinedList"/>
    <dgm:cxn modelId="{A5C6B6CC-4CC5-954C-9693-B9A7540AE13D}" type="presParOf" srcId="{EF1C330F-5761-A94F-9952-DF258AE37AB4}" destId="{DFE24D63-571F-7743-8E6C-1606BAAB1333}" srcOrd="20" destOrd="0" presId="urn:microsoft.com/office/officeart/2008/layout/LinedList"/>
    <dgm:cxn modelId="{7679EB4F-FF7C-8B4E-8C3A-EDE75DF671F5}" type="presParOf" srcId="{EF1C330F-5761-A94F-9952-DF258AE37AB4}" destId="{E2260544-D28C-214C-9BCA-0111A14DDCD7}" srcOrd="21" destOrd="0" presId="urn:microsoft.com/office/officeart/2008/layout/LinedList"/>
    <dgm:cxn modelId="{FE859EE4-6262-E644-92F6-C20488B71C86}" type="presParOf" srcId="{E2260544-D28C-214C-9BCA-0111A14DDCD7}" destId="{6DB4FAAD-08C0-B940-97F9-D406107204A2}" srcOrd="0" destOrd="0" presId="urn:microsoft.com/office/officeart/2008/layout/LinedList"/>
    <dgm:cxn modelId="{5F7057A7-8499-E741-BBDF-523D74AF11D0}" type="presParOf" srcId="{E2260544-D28C-214C-9BCA-0111A14DDCD7}" destId="{166492B4-03D4-F441-90A8-9FAD120CB16D}" srcOrd="1" destOrd="0" presId="urn:microsoft.com/office/officeart/2008/layout/LinedList"/>
    <dgm:cxn modelId="{8A887F1D-B836-5E4C-BDB3-09A632951829}" type="presParOf" srcId="{EF1C330F-5761-A94F-9952-DF258AE37AB4}" destId="{E1C04FD9-24CC-D446-97F1-BB28AE5EDA6B}" srcOrd="22" destOrd="0" presId="urn:microsoft.com/office/officeart/2008/layout/LinedList"/>
    <dgm:cxn modelId="{7CAC3AB0-8EB2-8545-8786-C30656C301C0}" type="presParOf" srcId="{EF1C330F-5761-A94F-9952-DF258AE37AB4}" destId="{869FD5F0-F75E-BE4A-9F05-61058F65F722}" srcOrd="23" destOrd="0" presId="urn:microsoft.com/office/officeart/2008/layout/LinedList"/>
    <dgm:cxn modelId="{8831CAD6-FCE7-DF4D-ADD8-DB4C8EA66CF0}" type="presParOf" srcId="{869FD5F0-F75E-BE4A-9F05-61058F65F722}" destId="{92C347E9-B862-0B4E-A762-486C40E383C5}" srcOrd="0" destOrd="0" presId="urn:microsoft.com/office/officeart/2008/layout/LinedList"/>
    <dgm:cxn modelId="{AE404D2C-03DE-F04E-B741-E81AA3D521B6}" type="presParOf" srcId="{869FD5F0-F75E-BE4A-9F05-61058F65F722}" destId="{8C848BAC-BFC4-F349-9242-26F6A01B5FB0}" srcOrd="1" destOrd="0" presId="urn:microsoft.com/office/officeart/2008/layout/LinedList"/>
    <dgm:cxn modelId="{847F61D9-F533-264B-9210-361B9FBB5648}" type="presParOf" srcId="{EF1C330F-5761-A94F-9952-DF258AE37AB4}" destId="{07B78AEE-5B01-6441-8EAC-8EA774FEEDF9}" srcOrd="24" destOrd="0" presId="urn:microsoft.com/office/officeart/2008/layout/LinedList"/>
    <dgm:cxn modelId="{9911B5BA-F6CF-2940-9EED-4EF497B56DE3}" type="presParOf" srcId="{EF1C330F-5761-A94F-9952-DF258AE37AB4}" destId="{E81CFFE1-B70D-0148-9615-0BCA4B0FD814}" srcOrd="25" destOrd="0" presId="urn:microsoft.com/office/officeart/2008/layout/LinedList"/>
    <dgm:cxn modelId="{61D37CBE-F159-D240-B1D6-30DB7A160E39}" type="presParOf" srcId="{E81CFFE1-B70D-0148-9615-0BCA4B0FD814}" destId="{1BCEAE05-A92D-4E4B-9C34-7712EF9BD4E6}" srcOrd="0" destOrd="0" presId="urn:microsoft.com/office/officeart/2008/layout/LinedList"/>
    <dgm:cxn modelId="{6590F3EC-9A62-A644-9C5B-F408B1A77338}" type="presParOf" srcId="{E81CFFE1-B70D-0148-9615-0BCA4B0FD814}" destId="{E33F11ED-3AC5-024B-AF08-04C22A910E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90DB6-160D-4447-A5BB-ADAF2504E5C8}">
      <dsp:nvSpPr>
        <dsp:cNvPr id="0" name=""/>
        <dsp:cNvSpPr/>
      </dsp:nvSpPr>
      <dsp:spPr>
        <a:xfrm>
          <a:off x="0" y="0"/>
          <a:ext cx="5280660" cy="9618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Cleaning and preprocessing the data</a:t>
          </a:r>
        </a:p>
      </dsp:txBody>
      <dsp:txXfrm>
        <a:off x="28171" y="28171"/>
        <a:ext cx="4130231" cy="905492"/>
      </dsp:txXfrm>
    </dsp:sp>
    <dsp:sp modelId="{F757A6BC-6708-6446-BEB9-4D78F55338E0}">
      <dsp:nvSpPr>
        <dsp:cNvPr id="0" name=""/>
        <dsp:cNvSpPr/>
      </dsp:nvSpPr>
      <dsp:spPr>
        <a:xfrm>
          <a:off x="394335" y="1095422"/>
          <a:ext cx="5280660" cy="96183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Perform Exploratory data analysis</a:t>
          </a:r>
        </a:p>
      </dsp:txBody>
      <dsp:txXfrm>
        <a:off x="422506" y="1123593"/>
        <a:ext cx="4204790" cy="905492"/>
      </dsp:txXfrm>
    </dsp:sp>
    <dsp:sp modelId="{D0D32378-1F86-9D42-99C8-DCCD6628E144}">
      <dsp:nvSpPr>
        <dsp:cNvPr id="0" name=""/>
        <dsp:cNvSpPr/>
      </dsp:nvSpPr>
      <dsp:spPr>
        <a:xfrm>
          <a:off x="788670" y="2190845"/>
          <a:ext cx="5280660" cy="96183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Explore various machine learning algorithms (e.g., Random Forest, Logistic Regression, SVM)</a:t>
          </a:r>
        </a:p>
      </dsp:txBody>
      <dsp:txXfrm>
        <a:off x="816841" y="2219016"/>
        <a:ext cx="4204790" cy="905492"/>
      </dsp:txXfrm>
    </dsp:sp>
    <dsp:sp modelId="{FEDFA8D3-F4AE-E148-8004-E7375E2594B8}">
      <dsp:nvSpPr>
        <dsp:cNvPr id="0" name=""/>
        <dsp:cNvSpPr/>
      </dsp:nvSpPr>
      <dsp:spPr>
        <a:xfrm>
          <a:off x="1183005" y="3286268"/>
          <a:ext cx="5280660" cy="9618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Evaluate model performance using appropriate metrics (e.g., accuracy, AUC ROC, F1 score, Recall and Precision)</a:t>
          </a:r>
        </a:p>
      </dsp:txBody>
      <dsp:txXfrm>
        <a:off x="1211176" y="3314439"/>
        <a:ext cx="4204790" cy="905492"/>
      </dsp:txXfrm>
    </dsp:sp>
    <dsp:sp modelId="{89264755-06F9-0D4E-9C0B-5BC6876ADBBE}">
      <dsp:nvSpPr>
        <dsp:cNvPr id="0" name=""/>
        <dsp:cNvSpPr/>
      </dsp:nvSpPr>
      <dsp:spPr>
        <a:xfrm>
          <a:off x="1577340" y="4381691"/>
          <a:ext cx="5280660" cy="96183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Build a predictive model to classify insurance claims as fraudulent or non-fraudulent using the best model. </a:t>
          </a:r>
        </a:p>
      </dsp:txBody>
      <dsp:txXfrm>
        <a:off x="1605511" y="4409862"/>
        <a:ext cx="4204790" cy="905492"/>
      </dsp:txXfrm>
    </dsp:sp>
    <dsp:sp modelId="{291A65A9-0C7D-0F4D-869A-B4EAED328F6C}">
      <dsp:nvSpPr>
        <dsp:cNvPr id="0" name=""/>
        <dsp:cNvSpPr/>
      </dsp:nvSpPr>
      <dsp:spPr>
        <a:xfrm>
          <a:off x="4655467" y="702673"/>
          <a:ext cx="625192" cy="62519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96135" y="702673"/>
        <a:ext cx="343856" cy="470457"/>
      </dsp:txXfrm>
    </dsp:sp>
    <dsp:sp modelId="{56C0F28F-EA24-164C-B5D7-23BAAC2E2B33}">
      <dsp:nvSpPr>
        <dsp:cNvPr id="0" name=""/>
        <dsp:cNvSpPr/>
      </dsp:nvSpPr>
      <dsp:spPr>
        <a:xfrm>
          <a:off x="5049802" y="1798096"/>
          <a:ext cx="625192" cy="62519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190470" y="1798096"/>
        <a:ext cx="343856" cy="470457"/>
      </dsp:txXfrm>
    </dsp:sp>
    <dsp:sp modelId="{DC6A9BE8-905A-824A-B053-D586E1DEA2F6}">
      <dsp:nvSpPr>
        <dsp:cNvPr id="0" name=""/>
        <dsp:cNvSpPr/>
      </dsp:nvSpPr>
      <dsp:spPr>
        <a:xfrm>
          <a:off x="5444137" y="2877488"/>
          <a:ext cx="625192" cy="62519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584805" y="2877488"/>
        <a:ext cx="343856" cy="470457"/>
      </dsp:txXfrm>
    </dsp:sp>
    <dsp:sp modelId="{6299C07A-9B3C-E54A-82EA-578557A9644B}">
      <dsp:nvSpPr>
        <dsp:cNvPr id="0" name=""/>
        <dsp:cNvSpPr/>
      </dsp:nvSpPr>
      <dsp:spPr>
        <a:xfrm>
          <a:off x="5838472" y="3983598"/>
          <a:ext cx="625192" cy="62519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979140" y="3983598"/>
        <a:ext cx="343856" cy="470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0E9F7-471F-3447-8F6F-96D082237881}">
      <dsp:nvSpPr>
        <dsp:cNvPr id="0" name=""/>
        <dsp:cNvSpPr/>
      </dsp:nvSpPr>
      <dsp:spPr>
        <a:xfrm>
          <a:off x="2993086" y="807454"/>
          <a:ext cx="622964" cy="91440"/>
        </a:xfrm>
        <a:custGeom>
          <a:avLst/>
          <a:gdLst/>
          <a:ahLst/>
          <a:cxnLst/>
          <a:rect l="0" t="0" r="0" b="0"/>
          <a:pathLst>
            <a:path>
              <a:moveTo>
                <a:pt x="0" y="45720"/>
              </a:moveTo>
              <a:lnTo>
                <a:pt x="62296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8229" y="849906"/>
        <a:ext cx="32678" cy="6535"/>
      </dsp:txXfrm>
    </dsp:sp>
    <dsp:sp modelId="{6D1186DD-4A06-6E44-84C9-EF35FB59AED3}">
      <dsp:nvSpPr>
        <dsp:cNvPr id="0" name=""/>
        <dsp:cNvSpPr/>
      </dsp:nvSpPr>
      <dsp:spPr>
        <a:xfrm>
          <a:off x="153302" y="699"/>
          <a:ext cx="2841583" cy="1704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40" tIns="146157" rIns="139240" bIns="146157" numCol="1" spcCol="1270" anchor="t" anchorCtr="0">
          <a:noAutofit/>
        </a:bodyPr>
        <a:lstStyle/>
        <a:p>
          <a:pPr marL="0" lvl="0" indent="0" algn="l" defTabSz="533400">
            <a:lnSpc>
              <a:spcPct val="90000"/>
            </a:lnSpc>
            <a:spcBef>
              <a:spcPct val="0"/>
            </a:spcBef>
            <a:spcAft>
              <a:spcPct val="35000"/>
            </a:spcAft>
            <a:buNone/>
          </a:pPr>
          <a:r>
            <a:rPr lang="en-US" sz="1200" b="0" i="0" kern="1200" baseline="0" dirty="0"/>
            <a:t>1) Handling Missing Values: </a:t>
          </a:r>
          <a:endParaRPr lang="en-US" sz="1200" kern="1200" dirty="0"/>
        </a:p>
        <a:p>
          <a:pPr marL="57150" lvl="1" indent="-57150" algn="l" defTabSz="400050">
            <a:lnSpc>
              <a:spcPct val="90000"/>
            </a:lnSpc>
            <a:spcBef>
              <a:spcPct val="0"/>
            </a:spcBef>
            <a:spcAft>
              <a:spcPct val="15000"/>
            </a:spcAft>
            <a:buChar char="•"/>
          </a:pPr>
          <a:r>
            <a:rPr lang="en-US" sz="900" b="0" i="0" kern="1200" baseline="0"/>
            <a:t>Dropping rows with missing values using the “</a:t>
          </a:r>
          <a:r>
            <a:rPr lang="en-US" sz="900" kern="1200"/>
            <a:t>dropna”</a:t>
          </a:r>
          <a:r>
            <a:rPr lang="en-US" sz="900" b="0" i="0" kern="1200" baseline="0"/>
            <a:t> method</a:t>
          </a:r>
          <a:endParaRPr lang="en-US" sz="900" kern="1200"/>
        </a:p>
        <a:p>
          <a:pPr marL="57150" lvl="1" indent="-57150" algn="l" defTabSz="400050">
            <a:lnSpc>
              <a:spcPct val="90000"/>
            </a:lnSpc>
            <a:spcBef>
              <a:spcPct val="0"/>
            </a:spcBef>
            <a:spcAft>
              <a:spcPct val="15000"/>
            </a:spcAft>
            <a:buChar char="•"/>
          </a:pPr>
          <a:r>
            <a:rPr lang="en-US" sz="900" b="0" i="0" kern="1200" baseline="0" dirty="0"/>
            <a:t>Replacing specific values with appropriate ones based on predefined conditions </a:t>
          </a:r>
          <a:endParaRPr lang="en-US" sz="900" kern="1200" dirty="0"/>
        </a:p>
      </dsp:txBody>
      <dsp:txXfrm>
        <a:off x="153302" y="699"/>
        <a:ext cx="2841583" cy="1704950"/>
      </dsp:txXfrm>
    </dsp:sp>
    <dsp:sp modelId="{8C5C8458-D02A-6449-A323-4EB958AF2FD6}">
      <dsp:nvSpPr>
        <dsp:cNvPr id="0" name=""/>
        <dsp:cNvSpPr/>
      </dsp:nvSpPr>
      <dsp:spPr>
        <a:xfrm>
          <a:off x="1574094" y="1703849"/>
          <a:ext cx="3495147" cy="622964"/>
        </a:xfrm>
        <a:custGeom>
          <a:avLst/>
          <a:gdLst/>
          <a:ahLst/>
          <a:cxnLst/>
          <a:rect l="0" t="0" r="0" b="0"/>
          <a:pathLst>
            <a:path>
              <a:moveTo>
                <a:pt x="3495147" y="0"/>
              </a:moveTo>
              <a:lnTo>
                <a:pt x="3495147" y="328582"/>
              </a:lnTo>
              <a:lnTo>
                <a:pt x="0" y="328582"/>
              </a:lnTo>
              <a:lnTo>
                <a:pt x="0" y="622964"/>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2775" y="2012063"/>
        <a:ext cx="177786" cy="6535"/>
      </dsp:txXfrm>
    </dsp:sp>
    <dsp:sp modelId="{304DCD1A-1111-644F-B108-27C503AC4558}">
      <dsp:nvSpPr>
        <dsp:cNvPr id="0" name=""/>
        <dsp:cNvSpPr/>
      </dsp:nvSpPr>
      <dsp:spPr>
        <a:xfrm>
          <a:off x="3648450" y="699"/>
          <a:ext cx="2841583" cy="1704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40" tIns="146157" rIns="139240" bIns="146157" numCol="1" spcCol="1270" anchor="t" anchorCtr="0">
          <a:noAutofit/>
        </a:bodyPr>
        <a:lstStyle/>
        <a:p>
          <a:pPr marL="0" lvl="0" indent="0" algn="l" defTabSz="533400">
            <a:lnSpc>
              <a:spcPct val="90000"/>
            </a:lnSpc>
            <a:spcBef>
              <a:spcPct val="0"/>
            </a:spcBef>
            <a:spcAft>
              <a:spcPct val="35000"/>
            </a:spcAft>
            <a:buNone/>
          </a:pPr>
          <a:r>
            <a:rPr lang="en-US" sz="1200" b="0" i="0" kern="1200" baseline="0"/>
            <a:t>2) Numeric Value Extraction: </a:t>
          </a:r>
          <a:endParaRPr lang="en-US" sz="1200" kern="1200"/>
        </a:p>
        <a:p>
          <a:pPr marL="57150" lvl="1" indent="-57150" algn="l" defTabSz="400050">
            <a:lnSpc>
              <a:spcPct val="90000"/>
            </a:lnSpc>
            <a:spcBef>
              <a:spcPct val="0"/>
            </a:spcBef>
            <a:spcAft>
              <a:spcPct val="15000"/>
            </a:spcAft>
            <a:buChar char="•"/>
          </a:pPr>
          <a:r>
            <a:rPr lang="en-US" sz="900" b="0" i="0" kern="1200" baseline="0"/>
            <a:t>Extracting numerical values represented as strings in certain columns using regular expressions  </a:t>
          </a:r>
          <a:endParaRPr lang="en-US" sz="900" kern="1200"/>
        </a:p>
        <a:p>
          <a:pPr marL="57150" lvl="1" indent="-57150" algn="l" defTabSz="400050">
            <a:lnSpc>
              <a:spcPct val="90000"/>
            </a:lnSpc>
            <a:spcBef>
              <a:spcPct val="0"/>
            </a:spcBef>
            <a:spcAft>
              <a:spcPct val="15000"/>
            </a:spcAft>
            <a:buChar char="•"/>
          </a:pPr>
          <a:r>
            <a:rPr lang="en-US" sz="900" b="0" i="0" kern="1200" baseline="0" dirty="0"/>
            <a:t>Converting extracted values into actual numeric data types suitable for analysis </a:t>
          </a:r>
          <a:endParaRPr lang="en-US" sz="900" kern="1200" dirty="0"/>
        </a:p>
      </dsp:txBody>
      <dsp:txXfrm>
        <a:off x="3648450" y="699"/>
        <a:ext cx="2841583" cy="1704950"/>
      </dsp:txXfrm>
    </dsp:sp>
    <dsp:sp modelId="{0C5F2A89-7282-F94D-B213-C2506691D80F}">
      <dsp:nvSpPr>
        <dsp:cNvPr id="0" name=""/>
        <dsp:cNvSpPr/>
      </dsp:nvSpPr>
      <dsp:spPr>
        <a:xfrm>
          <a:off x="2993086" y="3165969"/>
          <a:ext cx="622964" cy="91440"/>
        </a:xfrm>
        <a:custGeom>
          <a:avLst/>
          <a:gdLst/>
          <a:ahLst/>
          <a:cxnLst/>
          <a:rect l="0" t="0" r="0" b="0"/>
          <a:pathLst>
            <a:path>
              <a:moveTo>
                <a:pt x="0" y="45720"/>
              </a:moveTo>
              <a:lnTo>
                <a:pt x="62296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8229" y="3208421"/>
        <a:ext cx="32678" cy="6535"/>
      </dsp:txXfrm>
    </dsp:sp>
    <dsp:sp modelId="{E5FCF09E-82D4-3A46-ACCF-CFBB9375FC75}">
      <dsp:nvSpPr>
        <dsp:cNvPr id="0" name=""/>
        <dsp:cNvSpPr/>
      </dsp:nvSpPr>
      <dsp:spPr>
        <a:xfrm>
          <a:off x="153302" y="2359213"/>
          <a:ext cx="2841583" cy="1704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40" tIns="146157" rIns="139240" bIns="146157" numCol="1" spcCol="1270" anchor="t" anchorCtr="0">
          <a:noAutofit/>
        </a:bodyPr>
        <a:lstStyle/>
        <a:p>
          <a:pPr marL="0" lvl="0" indent="0" algn="l" defTabSz="533400">
            <a:lnSpc>
              <a:spcPct val="90000"/>
            </a:lnSpc>
            <a:spcBef>
              <a:spcPct val="0"/>
            </a:spcBef>
            <a:spcAft>
              <a:spcPct val="35000"/>
            </a:spcAft>
            <a:buNone/>
          </a:pPr>
          <a:r>
            <a:rPr lang="en-US" sz="1200" kern="1200" dirty="0"/>
            <a:t>3) </a:t>
          </a:r>
          <a:r>
            <a:rPr lang="en-US" sz="1200" b="0" i="0" kern="1200" dirty="0"/>
            <a:t>Filtering and Dropping Columns:</a:t>
          </a:r>
          <a:endParaRPr lang="en-US" sz="1200" kern="1200" dirty="0"/>
        </a:p>
        <a:p>
          <a:pPr marL="57150" lvl="1" indent="-57150" algn="l" defTabSz="400050">
            <a:lnSpc>
              <a:spcPct val="90000"/>
            </a:lnSpc>
            <a:spcBef>
              <a:spcPct val="0"/>
            </a:spcBef>
            <a:spcAft>
              <a:spcPct val="15000"/>
            </a:spcAft>
            <a:buFont typeface="+mj-lt"/>
            <a:buAutoNum type="arabicPeriod"/>
          </a:pPr>
          <a:r>
            <a:rPr lang="en-US" sz="900" b="0" i="0" kern="1200" dirty="0"/>
            <a:t>Filter and drop unnecessary columns from the dataset to streamline the analysis process and remove redundant information.</a:t>
          </a:r>
        </a:p>
      </dsp:txBody>
      <dsp:txXfrm>
        <a:off x="153302" y="2359213"/>
        <a:ext cx="2841583" cy="1704950"/>
      </dsp:txXfrm>
    </dsp:sp>
    <dsp:sp modelId="{21521FE7-244C-524D-B7D3-FC38D7C50DD3}">
      <dsp:nvSpPr>
        <dsp:cNvPr id="0" name=""/>
        <dsp:cNvSpPr/>
      </dsp:nvSpPr>
      <dsp:spPr>
        <a:xfrm>
          <a:off x="1574094" y="4062364"/>
          <a:ext cx="3495147" cy="622964"/>
        </a:xfrm>
        <a:custGeom>
          <a:avLst/>
          <a:gdLst/>
          <a:ahLst/>
          <a:cxnLst/>
          <a:rect l="0" t="0" r="0" b="0"/>
          <a:pathLst>
            <a:path>
              <a:moveTo>
                <a:pt x="3495147" y="0"/>
              </a:moveTo>
              <a:lnTo>
                <a:pt x="3495147" y="328582"/>
              </a:lnTo>
              <a:lnTo>
                <a:pt x="0" y="328582"/>
              </a:lnTo>
              <a:lnTo>
                <a:pt x="0" y="622964"/>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2775" y="4370578"/>
        <a:ext cx="177786" cy="6535"/>
      </dsp:txXfrm>
    </dsp:sp>
    <dsp:sp modelId="{0B730264-64F0-624B-8047-D6AF2C9CA6D9}">
      <dsp:nvSpPr>
        <dsp:cNvPr id="0" name=""/>
        <dsp:cNvSpPr/>
      </dsp:nvSpPr>
      <dsp:spPr>
        <a:xfrm>
          <a:off x="3648450" y="2359213"/>
          <a:ext cx="2841583" cy="1704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40" tIns="146157" rIns="139240" bIns="146157" numCol="1" spcCol="1270" anchor="t" anchorCtr="0">
          <a:noAutofit/>
        </a:bodyPr>
        <a:lstStyle/>
        <a:p>
          <a:pPr marL="0" lvl="0" indent="0" algn="l" defTabSz="533400">
            <a:lnSpc>
              <a:spcPct val="90000"/>
            </a:lnSpc>
            <a:spcBef>
              <a:spcPct val="0"/>
            </a:spcBef>
            <a:spcAft>
              <a:spcPct val="35000"/>
            </a:spcAft>
            <a:buNone/>
          </a:pPr>
          <a:r>
            <a:rPr lang="en-US" sz="1200" kern="1200" dirty="0"/>
            <a:t>4) </a:t>
          </a:r>
          <a:r>
            <a:rPr lang="en-US" sz="1200" b="0" i="0" kern="1200" dirty="0"/>
            <a:t>Encoding Categorical Variables:</a:t>
          </a:r>
          <a:endParaRPr lang="en-US" sz="1200" kern="1200" dirty="0"/>
        </a:p>
        <a:p>
          <a:pPr marL="57150" lvl="1" indent="-57150" algn="l" defTabSz="400050">
            <a:lnSpc>
              <a:spcPct val="90000"/>
            </a:lnSpc>
            <a:spcBef>
              <a:spcPct val="0"/>
            </a:spcBef>
            <a:spcAft>
              <a:spcPct val="15000"/>
            </a:spcAft>
            <a:buFont typeface="+mj-lt"/>
            <a:buAutoNum type="arabicPeriod"/>
          </a:pPr>
          <a:r>
            <a:rPr lang="en-US" sz="900" b="0" i="0" kern="1200"/>
            <a:t>Use techniques such as StringIndexer and OneHotEncoder to encode categorical variables into numerical representations.</a:t>
          </a:r>
        </a:p>
        <a:p>
          <a:pPr marL="57150" lvl="1" indent="-57150" algn="l" defTabSz="400050">
            <a:lnSpc>
              <a:spcPct val="90000"/>
            </a:lnSpc>
            <a:spcBef>
              <a:spcPct val="0"/>
            </a:spcBef>
            <a:spcAft>
              <a:spcPct val="15000"/>
            </a:spcAft>
            <a:buFont typeface="+mj-lt"/>
            <a:buAutoNum type="arabicPeriod"/>
          </a:pPr>
          <a:r>
            <a:rPr lang="en-US" sz="900" b="0" i="0" kern="1200"/>
            <a:t>This encoding is essential as many machine learning algorithms require numerical inputs.</a:t>
          </a:r>
        </a:p>
      </dsp:txBody>
      <dsp:txXfrm>
        <a:off x="3648450" y="2359213"/>
        <a:ext cx="2841583" cy="1704950"/>
      </dsp:txXfrm>
    </dsp:sp>
    <dsp:sp modelId="{1AB938CC-7EAB-B742-9C9C-E4A15C1FF6E3}">
      <dsp:nvSpPr>
        <dsp:cNvPr id="0" name=""/>
        <dsp:cNvSpPr/>
      </dsp:nvSpPr>
      <dsp:spPr>
        <a:xfrm>
          <a:off x="153302" y="4717728"/>
          <a:ext cx="2841583" cy="1704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40" tIns="146157" rIns="139240" bIns="146157" numCol="1" spcCol="1270" anchor="t" anchorCtr="0">
          <a:noAutofit/>
        </a:bodyPr>
        <a:lstStyle/>
        <a:p>
          <a:pPr marL="0" lvl="0" indent="0" algn="l" defTabSz="533400">
            <a:lnSpc>
              <a:spcPct val="90000"/>
            </a:lnSpc>
            <a:spcBef>
              <a:spcPct val="0"/>
            </a:spcBef>
            <a:spcAft>
              <a:spcPct val="35000"/>
            </a:spcAft>
            <a:buFont typeface="+mj-lt"/>
            <a:buNone/>
          </a:pPr>
          <a:r>
            <a:rPr lang="en-US" sz="1200" b="0" i="0" kern="1200" dirty="0"/>
            <a:t>5) Feature Vector Assembly:</a:t>
          </a:r>
        </a:p>
        <a:p>
          <a:pPr marL="57150" lvl="1" indent="-57150" algn="l" defTabSz="400050">
            <a:lnSpc>
              <a:spcPct val="90000"/>
            </a:lnSpc>
            <a:spcBef>
              <a:spcPct val="0"/>
            </a:spcBef>
            <a:spcAft>
              <a:spcPct val="15000"/>
            </a:spcAft>
            <a:buFont typeface="+mj-lt"/>
            <a:buAutoNum type="arabicPeriod"/>
          </a:pPr>
          <a:r>
            <a:rPr lang="en-US" sz="900" b="0" i="0" kern="1200" dirty="0"/>
            <a:t>Assemble feature vectors for modeling using </a:t>
          </a:r>
          <a:r>
            <a:rPr lang="en-US" sz="900" b="0" i="0" kern="1200" dirty="0" err="1"/>
            <a:t>VectorAssembler</a:t>
          </a:r>
          <a:r>
            <a:rPr lang="en-US" sz="900" b="0" i="0" kern="1200" dirty="0"/>
            <a:t>.</a:t>
          </a:r>
        </a:p>
        <a:p>
          <a:pPr marL="57150" lvl="1" indent="-57150" algn="l" defTabSz="400050">
            <a:lnSpc>
              <a:spcPct val="90000"/>
            </a:lnSpc>
            <a:spcBef>
              <a:spcPct val="0"/>
            </a:spcBef>
            <a:spcAft>
              <a:spcPct val="15000"/>
            </a:spcAft>
            <a:buFont typeface="+mj-lt"/>
            <a:buAutoNum type="arabicPeriod"/>
          </a:pPr>
          <a:r>
            <a:rPr lang="en-US" sz="900" b="0" i="0" kern="1200"/>
            <a:t>Consolidate numerical and encoded categorical variables into a unified feature vector suitable for feeding into machine learning algorithms.</a:t>
          </a:r>
        </a:p>
      </dsp:txBody>
      <dsp:txXfrm>
        <a:off x="153302" y="4717728"/>
        <a:ext cx="2841583" cy="1704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59A3F-AEB4-5C48-845D-BC5F522F2A58}">
      <dsp:nvSpPr>
        <dsp:cNvPr id="0" name=""/>
        <dsp:cNvSpPr/>
      </dsp:nvSpPr>
      <dsp:spPr>
        <a:xfrm>
          <a:off x="0" y="551"/>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31B62-50A3-474E-AB9D-E7D5D34035FB}">
      <dsp:nvSpPr>
        <dsp:cNvPr id="0" name=""/>
        <dsp:cNvSpPr/>
      </dsp:nvSpPr>
      <dsp:spPr>
        <a:xfrm>
          <a:off x="0" y="551"/>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 Sample input data for testing</a:t>
          </a:r>
          <a:endParaRPr lang="en-US" sz="1600" kern="1200"/>
        </a:p>
      </dsp:txBody>
      <dsp:txXfrm>
        <a:off x="0" y="551"/>
        <a:ext cx="6667255" cy="347432"/>
      </dsp:txXfrm>
    </dsp:sp>
    <dsp:sp modelId="{8F3F6836-2A93-E443-ADD0-7F524E29FB3E}">
      <dsp:nvSpPr>
        <dsp:cNvPr id="0" name=""/>
        <dsp:cNvSpPr/>
      </dsp:nvSpPr>
      <dsp:spPr>
        <a:xfrm>
          <a:off x="0" y="347983"/>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E0A9F-C706-4D40-908F-8E0CFEFEECEF}">
      <dsp:nvSpPr>
        <dsp:cNvPr id="0" name=""/>
        <dsp:cNvSpPr/>
      </dsp:nvSpPr>
      <dsp:spPr>
        <a:xfrm>
          <a:off x="0" y="347983"/>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input_data = [[10, 2, 5, 2, 11, 2, 1, 1]]</a:t>
          </a:r>
          <a:endParaRPr lang="en-US" sz="1600" kern="1200"/>
        </a:p>
      </dsp:txBody>
      <dsp:txXfrm>
        <a:off x="0" y="347983"/>
        <a:ext cx="6667255" cy="347432"/>
      </dsp:txXfrm>
    </dsp:sp>
    <dsp:sp modelId="{4F3089A8-A7A1-6240-A9CB-2A27C436CE19}">
      <dsp:nvSpPr>
        <dsp:cNvPr id="0" name=""/>
        <dsp:cNvSpPr/>
      </dsp:nvSpPr>
      <dsp:spPr>
        <a:xfrm>
          <a:off x="0" y="695415"/>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7FA44-8463-6543-A391-C597C48B65D1}">
      <dsp:nvSpPr>
        <dsp:cNvPr id="0" name=""/>
        <dsp:cNvSpPr/>
      </dsp:nvSpPr>
      <dsp:spPr>
        <a:xfrm>
          <a:off x="0" y="695415"/>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 Define the schema for input data</a:t>
          </a:r>
          <a:endParaRPr lang="en-US" sz="1600" kern="1200"/>
        </a:p>
      </dsp:txBody>
      <dsp:txXfrm>
        <a:off x="0" y="695415"/>
        <a:ext cx="6667255" cy="347432"/>
      </dsp:txXfrm>
    </dsp:sp>
    <dsp:sp modelId="{6439A5BB-E569-DF4B-B289-9FDAB287C9D4}">
      <dsp:nvSpPr>
        <dsp:cNvPr id="0" name=""/>
        <dsp:cNvSpPr/>
      </dsp:nvSpPr>
      <dsp:spPr>
        <a:xfrm>
          <a:off x="0" y="1042847"/>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F7202-1D4C-8C41-BAE5-25FC6ED31DF5}">
      <dsp:nvSpPr>
        <dsp:cNvPr id="0" name=""/>
        <dsp:cNvSpPr/>
      </dsp:nvSpPr>
      <dsp:spPr>
        <a:xfrm>
          <a:off x="0" y="1042847"/>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schema = StructType([</a:t>
          </a:r>
          <a:endParaRPr lang="en-US" sz="1600" kern="1200"/>
        </a:p>
      </dsp:txBody>
      <dsp:txXfrm>
        <a:off x="0" y="1042847"/>
        <a:ext cx="6667255" cy="347432"/>
      </dsp:txXfrm>
    </dsp:sp>
    <dsp:sp modelId="{85EFEEC5-841C-E349-95D1-E933A99ACD72}">
      <dsp:nvSpPr>
        <dsp:cNvPr id="0" name=""/>
        <dsp:cNvSpPr/>
      </dsp:nvSpPr>
      <dsp:spPr>
        <a:xfrm>
          <a:off x="0" y="1390279"/>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455D6-16D8-224B-BC1C-BF9BBEC62F8B}">
      <dsp:nvSpPr>
        <dsp:cNvPr id="0" name=""/>
        <dsp:cNvSpPr/>
      </dsp:nvSpPr>
      <dsp:spPr>
        <a:xfrm>
          <a:off x="0" y="1390279"/>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StructField("Month", IntegerType(), True),</a:t>
          </a:r>
          <a:endParaRPr lang="en-US" sz="1600" kern="1200"/>
        </a:p>
      </dsp:txBody>
      <dsp:txXfrm>
        <a:off x="0" y="1390279"/>
        <a:ext cx="6667255" cy="347432"/>
      </dsp:txXfrm>
    </dsp:sp>
    <dsp:sp modelId="{CA6B7A08-D997-3E4C-89B4-F14B443B7F28}">
      <dsp:nvSpPr>
        <dsp:cNvPr id="0" name=""/>
        <dsp:cNvSpPr/>
      </dsp:nvSpPr>
      <dsp:spPr>
        <a:xfrm>
          <a:off x="0" y="1737711"/>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84C57-252F-F54E-A89F-A3B45BFD1DC4}">
      <dsp:nvSpPr>
        <dsp:cNvPr id="0" name=""/>
        <dsp:cNvSpPr/>
      </dsp:nvSpPr>
      <dsp:spPr>
        <a:xfrm>
          <a:off x="0" y="1737711"/>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StructField("WeekOfMonth", IntegerType(), True),</a:t>
          </a:r>
          <a:endParaRPr lang="en-US" sz="1600" kern="1200"/>
        </a:p>
      </dsp:txBody>
      <dsp:txXfrm>
        <a:off x="0" y="1737711"/>
        <a:ext cx="6667255" cy="347432"/>
      </dsp:txXfrm>
    </dsp:sp>
    <dsp:sp modelId="{6CE2E1C9-25DA-154C-885B-46B839EFA347}">
      <dsp:nvSpPr>
        <dsp:cNvPr id="0" name=""/>
        <dsp:cNvSpPr/>
      </dsp:nvSpPr>
      <dsp:spPr>
        <a:xfrm>
          <a:off x="0" y="2085143"/>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A381E0-E331-D94D-8280-D69C5D847B40}">
      <dsp:nvSpPr>
        <dsp:cNvPr id="0" name=""/>
        <dsp:cNvSpPr/>
      </dsp:nvSpPr>
      <dsp:spPr>
        <a:xfrm>
          <a:off x="0" y="2085143"/>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StructField("DayOfWeek", IntegerType(), True),</a:t>
          </a:r>
          <a:endParaRPr lang="en-US" sz="1600" kern="1200"/>
        </a:p>
      </dsp:txBody>
      <dsp:txXfrm>
        <a:off x="0" y="2085143"/>
        <a:ext cx="6667255" cy="347432"/>
      </dsp:txXfrm>
    </dsp:sp>
    <dsp:sp modelId="{D53FD804-9056-9E43-86BB-1618658FFF9C}">
      <dsp:nvSpPr>
        <dsp:cNvPr id="0" name=""/>
        <dsp:cNvSpPr/>
      </dsp:nvSpPr>
      <dsp:spPr>
        <a:xfrm>
          <a:off x="0" y="2432576"/>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CC84E-21F6-B747-B54C-BA97306BC810}">
      <dsp:nvSpPr>
        <dsp:cNvPr id="0" name=""/>
        <dsp:cNvSpPr/>
      </dsp:nvSpPr>
      <dsp:spPr>
        <a:xfrm>
          <a:off x="0" y="2432576"/>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StructField("DayOfWeekClaimed", IntegerType(), True),</a:t>
          </a:r>
          <a:endParaRPr lang="en-US" sz="1600" kern="1200"/>
        </a:p>
      </dsp:txBody>
      <dsp:txXfrm>
        <a:off x="0" y="2432576"/>
        <a:ext cx="6667255" cy="347432"/>
      </dsp:txXfrm>
    </dsp:sp>
    <dsp:sp modelId="{D92E2B7D-105C-F045-BF42-F60EE392BA45}">
      <dsp:nvSpPr>
        <dsp:cNvPr id="0" name=""/>
        <dsp:cNvSpPr/>
      </dsp:nvSpPr>
      <dsp:spPr>
        <a:xfrm>
          <a:off x="0" y="2780008"/>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97938-B78E-1C44-8F32-41CBBBF005F2}">
      <dsp:nvSpPr>
        <dsp:cNvPr id="0" name=""/>
        <dsp:cNvSpPr/>
      </dsp:nvSpPr>
      <dsp:spPr>
        <a:xfrm>
          <a:off x="0" y="2780008"/>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StructField("MonthClaimed", IntegerType(), True),</a:t>
          </a:r>
          <a:endParaRPr lang="en-US" sz="1600" kern="1200"/>
        </a:p>
      </dsp:txBody>
      <dsp:txXfrm>
        <a:off x="0" y="2780008"/>
        <a:ext cx="6667255" cy="347432"/>
      </dsp:txXfrm>
    </dsp:sp>
    <dsp:sp modelId="{6586C7EE-2990-5548-963B-E2D1C8947A6B}">
      <dsp:nvSpPr>
        <dsp:cNvPr id="0" name=""/>
        <dsp:cNvSpPr/>
      </dsp:nvSpPr>
      <dsp:spPr>
        <a:xfrm>
          <a:off x="0" y="3127440"/>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ED3E9-AB82-1947-BC2B-39692373B638}">
      <dsp:nvSpPr>
        <dsp:cNvPr id="0" name=""/>
        <dsp:cNvSpPr/>
      </dsp:nvSpPr>
      <dsp:spPr>
        <a:xfrm>
          <a:off x="0" y="3127440"/>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StructField("WeekOfMonthClaimed", IntegerType(), True),</a:t>
          </a:r>
          <a:endParaRPr lang="en-US" sz="1600" kern="1200"/>
        </a:p>
      </dsp:txBody>
      <dsp:txXfrm>
        <a:off x="0" y="3127440"/>
        <a:ext cx="6667255" cy="347432"/>
      </dsp:txXfrm>
    </dsp:sp>
    <dsp:sp modelId="{DFE24D63-571F-7743-8E6C-1606BAAB1333}">
      <dsp:nvSpPr>
        <dsp:cNvPr id="0" name=""/>
        <dsp:cNvSpPr/>
      </dsp:nvSpPr>
      <dsp:spPr>
        <a:xfrm>
          <a:off x="0" y="3474872"/>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4FAAD-08C0-B940-97F9-D406107204A2}">
      <dsp:nvSpPr>
        <dsp:cNvPr id="0" name=""/>
        <dsp:cNvSpPr/>
      </dsp:nvSpPr>
      <dsp:spPr>
        <a:xfrm>
          <a:off x="0" y="3474872"/>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StructField("Sex", IntegerType(), True),</a:t>
          </a:r>
          <a:endParaRPr lang="en-US" sz="1600" kern="1200"/>
        </a:p>
      </dsp:txBody>
      <dsp:txXfrm>
        <a:off x="0" y="3474872"/>
        <a:ext cx="6667255" cy="347432"/>
      </dsp:txXfrm>
    </dsp:sp>
    <dsp:sp modelId="{E1C04FD9-24CC-D446-97F1-BB28AE5EDA6B}">
      <dsp:nvSpPr>
        <dsp:cNvPr id="0" name=""/>
        <dsp:cNvSpPr/>
      </dsp:nvSpPr>
      <dsp:spPr>
        <a:xfrm>
          <a:off x="0" y="3822304"/>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347E9-B862-0B4E-A762-486C40E383C5}">
      <dsp:nvSpPr>
        <dsp:cNvPr id="0" name=""/>
        <dsp:cNvSpPr/>
      </dsp:nvSpPr>
      <dsp:spPr>
        <a:xfrm>
          <a:off x="0" y="3822304"/>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StructField("MaritalStatus", IntegerType(), True)</a:t>
          </a:r>
          <a:endParaRPr lang="en-US" sz="1600" kern="1200"/>
        </a:p>
      </dsp:txBody>
      <dsp:txXfrm>
        <a:off x="0" y="3822304"/>
        <a:ext cx="6667255" cy="347432"/>
      </dsp:txXfrm>
    </dsp:sp>
    <dsp:sp modelId="{07B78AEE-5B01-6441-8EAC-8EA774FEEDF9}">
      <dsp:nvSpPr>
        <dsp:cNvPr id="0" name=""/>
        <dsp:cNvSpPr/>
      </dsp:nvSpPr>
      <dsp:spPr>
        <a:xfrm>
          <a:off x="0" y="4169736"/>
          <a:ext cx="66672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EAE05-A92D-4E4B-9C34-7712EF9BD4E6}">
      <dsp:nvSpPr>
        <dsp:cNvPr id="0" name=""/>
        <dsp:cNvSpPr/>
      </dsp:nvSpPr>
      <dsp:spPr>
        <a:xfrm>
          <a:off x="0" y="4169736"/>
          <a:ext cx="6667255" cy="347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a:t>
          </a:r>
          <a:endParaRPr lang="en-US" sz="1600" kern="1200"/>
        </a:p>
      </dsp:txBody>
      <dsp:txXfrm>
        <a:off x="0" y="4169736"/>
        <a:ext cx="6667255" cy="3474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6A2DA-5DC0-4877-84E6-066BDE9F371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7AF5F-C4B6-48E9-A57A-B7AAD44ED644}" type="slidenum">
              <a:rPr lang="en-US" smtClean="0"/>
              <a:t>‹#›</a:t>
            </a:fld>
            <a:endParaRPr lang="en-US"/>
          </a:p>
        </p:txBody>
      </p:sp>
    </p:spTree>
    <p:extLst>
      <p:ext uri="{BB962C8B-B14F-4D97-AF65-F5344CB8AC3E}">
        <p14:creationId xmlns:p14="http://schemas.microsoft.com/office/powerpoint/2010/main" val="245860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7AF5F-C4B6-48E9-A57A-B7AAD44ED644}" type="slidenum">
              <a:rPr lang="en-US" smtClean="0"/>
              <a:t>1</a:t>
            </a:fld>
            <a:endParaRPr lang="en-US"/>
          </a:p>
        </p:txBody>
      </p:sp>
    </p:spTree>
    <p:extLst>
      <p:ext uri="{BB962C8B-B14F-4D97-AF65-F5344CB8AC3E}">
        <p14:creationId xmlns:p14="http://schemas.microsoft.com/office/powerpoint/2010/main" val="387454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7AF5F-C4B6-48E9-A57A-B7AAD44ED644}" type="slidenum">
              <a:rPr lang="en-US" smtClean="0"/>
              <a:t>6</a:t>
            </a:fld>
            <a:endParaRPr lang="en-US"/>
          </a:p>
        </p:txBody>
      </p:sp>
    </p:spTree>
    <p:extLst>
      <p:ext uri="{BB962C8B-B14F-4D97-AF65-F5344CB8AC3E}">
        <p14:creationId xmlns:p14="http://schemas.microsoft.com/office/powerpoint/2010/main" val="199243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4/30/24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91503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3817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071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2431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5129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1235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2304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7936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7703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941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4/30/24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285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4/30/24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5616418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66158A9-BD0F-5781-12A1-CC9ED314824E}"/>
              </a:ext>
            </a:extLst>
          </p:cNvPr>
          <p:cNvPicPr>
            <a:picLocks noChangeAspect="1"/>
          </p:cNvPicPr>
          <p:nvPr/>
        </p:nvPicPr>
        <p:blipFill rotWithShape="1">
          <a:blip r:embed="rId3"/>
          <a:srcRect r="5"/>
          <a:stretch/>
        </p:blipFill>
        <p:spPr>
          <a:xfrm>
            <a:off x="20" y="10"/>
            <a:ext cx="12191435" cy="6857989"/>
          </a:xfrm>
          <a:prstGeom prst="rect">
            <a:avLst/>
          </a:prstGeom>
        </p:spPr>
      </p:pic>
      <p:sp>
        <p:nvSpPr>
          <p:cNvPr id="105" name="Rectangle 104">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4186-6C86-76C1-4801-9231D650FA69}"/>
              </a:ext>
            </a:extLst>
          </p:cNvPr>
          <p:cNvSpPr>
            <a:spLocks noGrp="1"/>
          </p:cNvSpPr>
          <p:nvPr>
            <p:ph type="ctrTitle"/>
          </p:nvPr>
        </p:nvSpPr>
        <p:spPr>
          <a:xfrm>
            <a:off x="761999" y="2017889"/>
            <a:ext cx="6925733" cy="2398248"/>
          </a:xfrm>
        </p:spPr>
        <p:txBody>
          <a:bodyPr vert="horz" lIns="91440" tIns="45720" rIns="91440" bIns="45720" rtlCol="0" anchor="ctr" anchorCtr="0">
            <a:normAutofit fontScale="90000"/>
          </a:bodyPr>
          <a:lstStyle/>
          <a:p>
            <a:pPr algn="l"/>
            <a:r>
              <a:rPr lang="en-US" sz="6200" kern="1200" dirty="0">
                <a:solidFill>
                  <a:srgbClr val="FFFFFF"/>
                </a:solidFill>
                <a:latin typeface="+mj-lt"/>
                <a:ea typeface="+mj-ea"/>
                <a:cs typeface="+mj-cs"/>
              </a:rPr>
              <a:t>Automobile Insurance </a:t>
            </a:r>
            <a:r>
              <a:rPr lang="en-US" sz="6200" dirty="0">
                <a:solidFill>
                  <a:srgbClr val="FFFFFF"/>
                </a:solidFill>
              </a:rPr>
              <a:t>F</a:t>
            </a:r>
            <a:r>
              <a:rPr lang="en-US" sz="6200" kern="1200" dirty="0">
                <a:solidFill>
                  <a:srgbClr val="FFFFFF"/>
                </a:solidFill>
                <a:latin typeface="+mj-lt"/>
                <a:ea typeface="+mj-ea"/>
                <a:cs typeface="+mj-cs"/>
              </a:rPr>
              <a:t>raud </a:t>
            </a:r>
            <a:r>
              <a:rPr lang="en-US" sz="6200" dirty="0">
                <a:solidFill>
                  <a:srgbClr val="FFFFFF"/>
                </a:solidFill>
              </a:rPr>
              <a:t>D</a:t>
            </a:r>
            <a:r>
              <a:rPr lang="en-US" sz="6200" kern="1200" dirty="0">
                <a:solidFill>
                  <a:srgbClr val="FFFFFF"/>
                </a:solidFill>
                <a:latin typeface="+mj-lt"/>
                <a:ea typeface="+mj-ea"/>
                <a:cs typeface="+mj-cs"/>
              </a:rPr>
              <a:t>etection </a:t>
            </a:r>
          </a:p>
        </p:txBody>
      </p:sp>
      <p:sp>
        <p:nvSpPr>
          <p:cNvPr id="3" name="Subtitle 2">
            <a:extLst>
              <a:ext uri="{FF2B5EF4-FFF2-40B4-BE49-F238E27FC236}">
                <a16:creationId xmlns:a16="http://schemas.microsoft.com/office/drawing/2014/main" id="{B2AE1135-EBDC-D7B6-3FB0-8E437E5B8866}"/>
              </a:ext>
            </a:extLst>
          </p:cNvPr>
          <p:cNvSpPr>
            <a:spLocks noGrp="1"/>
          </p:cNvSpPr>
          <p:nvPr>
            <p:ph type="subTitle" idx="1"/>
          </p:nvPr>
        </p:nvSpPr>
        <p:spPr>
          <a:xfrm>
            <a:off x="761999" y="4840111"/>
            <a:ext cx="6661355" cy="1914649"/>
          </a:xfrm>
        </p:spPr>
        <p:txBody>
          <a:bodyPr vert="horz" lIns="91440" tIns="45720" rIns="91440" bIns="45720" rtlCol="0" anchor="t">
            <a:noAutofit/>
          </a:bodyPr>
          <a:lstStyle/>
          <a:p>
            <a:pPr indent="-228600" algn="l">
              <a:buFont typeface="Arial" panose="020B0604020202020204" pitchFamily="34" charset="0"/>
              <a:buChar char="•"/>
            </a:pPr>
            <a:r>
              <a:rPr lang="en-US" sz="1800" dirty="0">
                <a:solidFill>
                  <a:srgbClr val="FFFFFF"/>
                </a:solidFill>
              </a:rPr>
              <a:t>Lakshmi Mounika </a:t>
            </a:r>
            <a:r>
              <a:rPr lang="en-US" sz="1800" dirty="0" err="1">
                <a:solidFill>
                  <a:srgbClr val="FFFFFF"/>
                </a:solidFill>
              </a:rPr>
              <a:t>Bolisetti</a:t>
            </a:r>
            <a:endParaRPr lang="en-US" sz="1800" dirty="0">
              <a:solidFill>
                <a:srgbClr val="FFFFFF"/>
              </a:solidFill>
            </a:endParaRPr>
          </a:p>
          <a:p>
            <a:pPr indent="-228600" algn="l">
              <a:buFont typeface="Arial" panose="020B0604020202020204" pitchFamily="34" charset="0"/>
              <a:buChar char="•"/>
            </a:pPr>
            <a:r>
              <a:rPr lang="en-US" sz="1800" dirty="0" err="1">
                <a:solidFill>
                  <a:srgbClr val="FFFFFF"/>
                </a:solidFill>
              </a:rPr>
              <a:t>Oam</a:t>
            </a:r>
            <a:r>
              <a:rPr lang="en-US" sz="1800" dirty="0">
                <a:solidFill>
                  <a:srgbClr val="FFFFFF"/>
                </a:solidFill>
              </a:rPr>
              <a:t> Chandra </a:t>
            </a:r>
            <a:r>
              <a:rPr lang="en-US" sz="1800" dirty="0" err="1">
                <a:solidFill>
                  <a:srgbClr val="FFFFFF"/>
                </a:solidFill>
              </a:rPr>
              <a:t>Laasya</a:t>
            </a:r>
            <a:r>
              <a:rPr lang="en-US" sz="1800" dirty="0">
                <a:solidFill>
                  <a:srgbClr val="FFFFFF"/>
                </a:solidFill>
              </a:rPr>
              <a:t> </a:t>
            </a:r>
            <a:r>
              <a:rPr lang="en-US" sz="1800" dirty="0" err="1">
                <a:solidFill>
                  <a:srgbClr val="FFFFFF"/>
                </a:solidFill>
              </a:rPr>
              <a:t>Tummala</a:t>
            </a:r>
            <a:r>
              <a:rPr lang="en-US" sz="1800" dirty="0">
                <a:solidFill>
                  <a:srgbClr val="FFFFFF"/>
                </a:solidFill>
              </a:rPr>
              <a:t> </a:t>
            </a:r>
          </a:p>
          <a:p>
            <a:pPr indent="-228600" algn="l">
              <a:buFont typeface="Arial" panose="020B0604020202020204" pitchFamily="34" charset="0"/>
              <a:buChar char="•"/>
            </a:pPr>
            <a:r>
              <a:rPr lang="en-US" sz="1800" dirty="0">
                <a:solidFill>
                  <a:srgbClr val="FFFFFF"/>
                </a:solidFill>
              </a:rPr>
              <a:t>Vijay Kumar </a:t>
            </a:r>
            <a:r>
              <a:rPr lang="en-US" sz="1800" dirty="0" err="1">
                <a:solidFill>
                  <a:srgbClr val="FFFFFF"/>
                </a:solidFill>
              </a:rPr>
              <a:t>Pulavarthi</a:t>
            </a:r>
            <a:r>
              <a:rPr lang="en-US" sz="1800" dirty="0">
                <a:solidFill>
                  <a:srgbClr val="FFFFFF"/>
                </a:solidFill>
              </a:rPr>
              <a:t> </a:t>
            </a:r>
          </a:p>
          <a:p>
            <a:pPr indent="-228600" algn="l">
              <a:buFont typeface="Arial" panose="020B0604020202020204" pitchFamily="34" charset="0"/>
              <a:buChar char="•"/>
            </a:pPr>
            <a:r>
              <a:rPr lang="en-US" sz="1800" dirty="0">
                <a:solidFill>
                  <a:srgbClr val="FFFFFF"/>
                </a:solidFill>
              </a:rPr>
              <a:t>Roshan </a:t>
            </a:r>
            <a:r>
              <a:rPr lang="en-US" sz="1800" dirty="0" err="1">
                <a:solidFill>
                  <a:srgbClr val="FFFFFF"/>
                </a:solidFill>
              </a:rPr>
              <a:t>Erukulla</a:t>
            </a:r>
            <a:endParaRPr lang="en-US" sz="1800" dirty="0">
              <a:solidFill>
                <a:srgbClr val="FFFFFF"/>
              </a:solidFill>
            </a:endParaRPr>
          </a:p>
        </p:txBody>
      </p:sp>
    </p:spTree>
    <p:extLst>
      <p:ext uri="{BB962C8B-B14F-4D97-AF65-F5344CB8AC3E}">
        <p14:creationId xmlns:p14="http://schemas.microsoft.com/office/powerpoint/2010/main" val="86306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B9036-71DE-4FAF-2DD0-ECB429C0A3CE}"/>
              </a:ext>
            </a:extLst>
          </p:cNvPr>
          <p:cNvSpPr>
            <a:spLocks noGrp="1"/>
          </p:cNvSpPr>
          <p:nvPr>
            <p:ph type="title"/>
          </p:nvPr>
        </p:nvSpPr>
        <p:spPr>
          <a:xfrm>
            <a:off x="835021" y="350254"/>
            <a:ext cx="4745505" cy="1666499"/>
          </a:xfrm>
        </p:spPr>
        <p:txBody>
          <a:bodyPr anchor="b">
            <a:normAutofit/>
          </a:bodyPr>
          <a:lstStyle/>
          <a:p>
            <a:r>
              <a:rPr lang="en-US" dirty="0"/>
              <a:t>MODEL TRAINING AND EVALUATION</a:t>
            </a:r>
          </a:p>
        </p:txBody>
      </p:sp>
      <p:sp>
        <p:nvSpPr>
          <p:cNvPr id="3" name="Content Placeholder 2">
            <a:extLst>
              <a:ext uri="{FF2B5EF4-FFF2-40B4-BE49-F238E27FC236}">
                <a16:creationId xmlns:a16="http://schemas.microsoft.com/office/drawing/2014/main" id="{875B6BA3-9B13-CF6C-11FC-978DA594EC1B}"/>
              </a:ext>
            </a:extLst>
          </p:cNvPr>
          <p:cNvSpPr>
            <a:spLocks noGrp="1"/>
          </p:cNvSpPr>
          <p:nvPr>
            <p:ph idx="1"/>
          </p:nvPr>
        </p:nvSpPr>
        <p:spPr>
          <a:xfrm>
            <a:off x="835022" y="2212622"/>
            <a:ext cx="4745505" cy="3865144"/>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1. Random Forest Classifier: </a:t>
            </a:r>
          </a:p>
          <a:p>
            <a:pPr lvl="1"/>
            <a:r>
              <a:rPr lang="en-US" sz="1800" dirty="0">
                <a:latin typeface="Times New Roman" panose="02020603050405020304" pitchFamily="18" charset="0"/>
                <a:cs typeface="Times New Roman" panose="02020603050405020304" pitchFamily="18" charset="0"/>
              </a:rPr>
              <a:t>Define the Random Forest classifier with specified parameters (e.g., number of trees, maximum depth, feature selection strategy). </a:t>
            </a:r>
          </a:p>
          <a:p>
            <a:pPr lvl="1"/>
            <a:r>
              <a:rPr lang="en-US" sz="1800" dirty="0">
                <a:latin typeface="Times New Roman" panose="02020603050405020304" pitchFamily="18" charset="0"/>
                <a:cs typeface="Times New Roman" panose="02020603050405020304" pitchFamily="18" charset="0"/>
              </a:rPr>
              <a:t>Train the model on the training dataset. Generate predictions for the training dataset. </a:t>
            </a:r>
          </a:p>
          <a:p>
            <a:pPr lvl="1"/>
            <a:r>
              <a:rPr lang="en-US" sz="1800" dirty="0">
                <a:latin typeface="Times New Roman" panose="02020603050405020304" pitchFamily="18" charset="0"/>
                <a:cs typeface="Times New Roman" panose="02020603050405020304" pitchFamily="18" charset="0"/>
              </a:rPr>
              <a:t>Evaluate the model's performance using accuracy as the evaluation metric. </a:t>
            </a:r>
          </a:p>
          <a:p>
            <a:pPr lvl="1"/>
            <a:r>
              <a:rPr lang="en-US" sz="1800" dirty="0">
                <a:latin typeface="Times New Roman" panose="02020603050405020304" pitchFamily="18" charset="0"/>
                <a:cs typeface="Times New Roman" panose="02020603050405020304" pitchFamily="18" charset="0"/>
              </a:rPr>
              <a:t>Utilize </a:t>
            </a:r>
            <a:r>
              <a:rPr lang="en-US" sz="1800" dirty="0" err="1">
                <a:latin typeface="Times New Roman" panose="02020603050405020304" pitchFamily="18" charset="0"/>
                <a:cs typeface="Times New Roman" panose="02020603050405020304" pitchFamily="18" charset="0"/>
              </a:rPr>
              <a:t>PySpark's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ClassificationEvaluator</a:t>
            </a:r>
            <a:r>
              <a:rPr lang="en-US" sz="1800" dirty="0">
                <a:latin typeface="Times New Roman" panose="02020603050405020304" pitchFamily="18" charset="0"/>
                <a:cs typeface="Times New Roman" panose="02020603050405020304" pitchFamily="18" charset="0"/>
              </a:rPr>
              <a:t> to calculate the accuracy of the model's predictions on the training data.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a:extLst>
              <a:ext uri="{FF2B5EF4-FFF2-40B4-BE49-F238E27FC236}">
                <a16:creationId xmlns:a16="http://schemas.microsoft.com/office/drawing/2014/main" id="{437CAFD2-B295-91AF-03D4-71E772237FF2}"/>
              </a:ext>
            </a:extLst>
          </p:cNvPr>
          <p:cNvPicPr>
            <a:picLocks noChangeAspect="1"/>
          </p:cNvPicPr>
          <p:nvPr/>
        </p:nvPicPr>
        <p:blipFill>
          <a:blip r:embed="rId3"/>
          <a:stretch>
            <a:fillRect/>
          </a:stretch>
        </p:blipFill>
        <p:spPr>
          <a:xfrm>
            <a:off x="6602140" y="2472902"/>
            <a:ext cx="4512168" cy="846031"/>
          </a:xfrm>
          <a:prstGeom prst="rect">
            <a:avLst/>
          </a:prstGeom>
        </p:spPr>
      </p:pic>
    </p:spTree>
    <p:extLst>
      <p:ext uri="{BB962C8B-B14F-4D97-AF65-F5344CB8AC3E}">
        <p14:creationId xmlns:p14="http://schemas.microsoft.com/office/powerpoint/2010/main" val="51548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F07D7-172B-E859-16AB-A9961FFAE7AE}"/>
              </a:ext>
            </a:extLst>
          </p:cNvPr>
          <p:cNvSpPr>
            <a:spLocks noGrp="1"/>
          </p:cNvSpPr>
          <p:nvPr>
            <p:ph type="title"/>
          </p:nvPr>
        </p:nvSpPr>
        <p:spPr>
          <a:xfrm>
            <a:off x="6684497" y="841377"/>
            <a:ext cx="4745505" cy="1666499"/>
          </a:xfrm>
        </p:spPr>
        <p:txBody>
          <a:bodyPr anchor="b">
            <a:normAutofit/>
          </a:bodyPr>
          <a:lstStyle/>
          <a:p>
            <a:r>
              <a:rPr lang="en-US" dirty="0"/>
              <a:t>MODEL TRAINING CONTD…..</a:t>
            </a:r>
          </a:p>
        </p:txBody>
      </p:sp>
      <p:grpSp>
        <p:nvGrpSpPr>
          <p:cNvPr id="11" name="Group 10">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874"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 name="Picture 2">
            <a:extLst>
              <a:ext uri="{FF2B5EF4-FFF2-40B4-BE49-F238E27FC236}">
                <a16:creationId xmlns:a16="http://schemas.microsoft.com/office/drawing/2014/main" id="{B7295F10-17D8-F937-0D68-54F993460AB7}"/>
              </a:ext>
            </a:extLst>
          </p:cNvPr>
          <p:cNvPicPr>
            <a:picLocks noChangeAspect="1"/>
          </p:cNvPicPr>
          <p:nvPr/>
        </p:nvPicPr>
        <p:blipFill>
          <a:blip r:embed="rId3"/>
          <a:stretch>
            <a:fillRect/>
          </a:stretch>
        </p:blipFill>
        <p:spPr>
          <a:xfrm>
            <a:off x="828041" y="2377724"/>
            <a:ext cx="5160639" cy="903111"/>
          </a:xfrm>
          <a:prstGeom prst="rect">
            <a:avLst/>
          </a:prstGeom>
        </p:spPr>
      </p:pic>
      <p:sp>
        <p:nvSpPr>
          <p:cNvPr id="4" name="Rectangle 1">
            <a:extLst>
              <a:ext uri="{FF2B5EF4-FFF2-40B4-BE49-F238E27FC236}">
                <a16:creationId xmlns:a16="http://schemas.microsoft.com/office/drawing/2014/main" id="{E3F79738-1BA5-BAA6-1A38-AEA2824784EE}"/>
              </a:ext>
            </a:extLst>
          </p:cNvPr>
          <p:cNvSpPr>
            <a:spLocks noGrp="1" noChangeArrowheads="1"/>
          </p:cNvSpPr>
          <p:nvPr>
            <p:ph idx="1"/>
          </p:nvPr>
        </p:nvSpPr>
        <p:spPr bwMode="auto">
          <a:xfrm>
            <a:off x="6684495" y="2796988"/>
            <a:ext cx="4745505" cy="32807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indent="0">
              <a:buNone/>
            </a:pPr>
            <a:r>
              <a:rPr lang="en-US" sz="1800" b="1" dirty="0">
                <a:latin typeface="Times New Roman" panose="02020603050405020304" pitchFamily="18" charset="0"/>
                <a:cs typeface="Times New Roman" panose="02020603050405020304" pitchFamily="18" charset="0"/>
              </a:rPr>
              <a:t>2. Linear Regression:</a:t>
            </a:r>
          </a:p>
          <a:p>
            <a:pPr marL="0" indent="0">
              <a:buNone/>
            </a:pPr>
            <a:r>
              <a:rPr lang="en-US" sz="1800" dirty="0">
                <a:latin typeface="Times New Roman" panose="02020603050405020304" pitchFamily="18" charset="0"/>
                <a:cs typeface="Times New Roman" panose="02020603050405020304" pitchFamily="18" charset="0"/>
              </a:rPr>
              <a:t>   - Define the Linear Regression model with specified parameters, including the features and label columns.</a:t>
            </a:r>
          </a:p>
          <a:p>
            <a:pPr marL="0" indent="0">
              <a:buNone/>
            </a:pPr>
            <a:r>
              <a:rPr lang="en-US" sz="1800" dirty="0">
                <a:latin typeface="Times New Roman" panose="02020603050405020304" pitchFamily="18" charset="0"/>
                <a:cs typeface="Times New Roman" panose="02020603050405020304" pitchFamily="18" charset="0"/>
              </a:rPr>
              <a:t>   - Train the model on the training dataset (`</a:t>
            </a:r>
            <a:r>
              <a:rPr lang="en-US" sz="1800" dirty="0" err="1">
                <a:latin typeface="Times New Roman" panose="02020603050405020304" pitchFamily="18" charset="0"/>
                <a:cs typeface="Times New Roman" panose="02020603050405020304" pitchFamily="18" charset="0"/>
              </a:rPr>
              <a:t>train_df</a:t>
            </a:r>
            <a:r>
              <a:rPr lang="en-US" sz="1800" dirty="0">
                <a:latin typeface="Times New Roman" panose="02020603050405020304" pitchFamily="18" charset="0"/>
                <a:cs typeface="Times New Roman" panose="02020603050405020304" pitchFamily="18" charset="0"/>
              </a:rPr>
              <a:t>`) using the `fit()` method.</a:t>
            </a:r>
          </a:p>
          <a:p>
            <a:pPr marL="0" indent="0">
              <a:buNone/>
            </a:pPr>
            <a:r>
              <a:rPr lang="en-US" sz="1800" dirty="0">
                <a:latin typeface="Times New Roman" panose="02020603050405020304" pitchFamily="18" charset="0"/>
                <a:cs typeface="Times New Roman" panose="02020603050405020304" pitchFamily="18" charset="0"/>
              </a:rPr>
              <a:t>   - Estimate the coefficients for the logistic function based on the input features and labels.</a:t>
            </a:r>
          </a:p>
          <a:p>
            <a:pPr marL="0" indent="0">
              <a:buNone/>
            </a:pPr>
            <a:r>
              <a:rPr lang="en-US" sz="1800" dirty="0">
                <a:latin typeface="Times New Roman" panose="02020603050405020304" pitchFamily="18" charset="0"/>
                <a:cs typeface="Times New Roman" panose="02020603050405020304" pitchFamily="18" charset="0"/>
              </a:rPr>
              <a:t>   - Generate predictions on the training dataset to assess the model's performance.</a:t>
            </a:r>
          </a:p>
          <a:p>
            <a:pPr marL="0" indent="0">
              <a:buNone/>
            </a:pPr>
            <a:r>
              <a:rPr lang="en-US" sz="1800" dirty="0">
                <a:latin typeface="Times New Roman" panose="02020603050405020304" pitchFamily="18" charset="0"/>
                <a:cs typeface="Times New Roman" panose="02020603050405020304" pitchFamily="18" charset="0"/>
              </a:rPr>
              <a:t>   - Evaluate the model performance using model metrics.</a:t>
            </a:r>
          </a:p>
          <a:p>
            <a:pPr marL="0" marR="0" lvl="0" indent="0"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98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36B9E-009B-DF70-8D23-7178C9533B46}"/>
              </a:ext>
            </a:extLst>
          </p:cNvPr>
          <p:cNvSpPr>
            <a:spLocks noGrp="1"/>
          </p:cNvSpPr>
          <p:nvPr>
            <p:ph type="title"/>
          </p:nvPr>
        </p:nvSpPr>
        <p:spPr>
          <a:xfrm>
            <a:off x="835024" y="841377"/>
            <a:ext cx="4745505" cy="1666499"/>
          </a:xfrm>
        </p:spPr>
        <p:txBody>
          <a:bodyPr anchor="b">
            <a:normAutofit/>
          </a:bodyPr>
          <a:lstStyle/>
          <a:p>
            <a:r>
              <a:rPr lang="en-US" dirty="0"/>
              <a:t>MODEL TRAINING CONTD …..</a:t>
            </a:r>
          </a:p>
        </p:txBody>
      </p:sp>
      <p:sp>
        <p:nvSpPr>
          <p:cNvPr id="4" name="Rectangle 1">
            <a:extLst>
              <a:ext uri="{FF2B5EF4-FFF2-40B4-BE49-F238E27FC236}">
                <a16:creationId xmlns:a16="http://schemas.microsoft.com/office/drawing/2014/main" id="{E4831698-05DA-95F1-8A4A-EAEC78B996C8}"/>
              </a:ext>
            </a:extLst>
          </p:cNvPr>
          <p:cNvSpPr>
            <a:spLocks noGrp="1" noChangeArrowheads="1"/>
          </p:cNvSpPr>
          <p:nvPr>
            <p:ph idx="1"/>
          </p:nvPr>
        </p:nvSpPr>
        <p:spPr bwMode="auto">
          <a:xfrm>
            <a:off x="835022" y="2796988"/>
            <a:ext cx="4745505" cy="32807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endParaRPr kumimoji="0" lang="en-US" altLang="en-US" sz="1800" b="1" i="0" u="none" strike="noStrike" cap="none" normalizeH="0" baseline="0">
              <a:ln>
                <a:noFill/>
              </a:ln>
              <a:effectLst/>
              <a:latin typeface="Times New Roman" panose="02020603050405020304" pitchFamily="18" charset="0"/>
              <a:cs typeface="Times New Roman" panose="02020603050405020304" pitchFamily="18" charset="0"/>
            </a:endParaRPr>
          </a:p>
          <a:p>
            <a:pPr marL="0" indent="0">
              <a:buNone/>
            </a:pPr>
            <a:r>
              <a:rPr lang="en-US" sz="1800" b="1">
                <a:latin typeface="Times New Roman" panose="02020603050405020304" pitchFamily="18" charset="0"/>
                <a:cs typeface="Times New Roman" panose="02020603050405020304" pitchFamily="18" charset="0"/>
              </a:rPr>
              <a:t>3. Linear (Support Vector Mechanism)SVM:</a:t>
            </a:r>
          </a:p>
          <a:p>
            <a:pPr marL="0" indent="0">
              <a:buNone/>
            </a:pPr>
            <a:r>
              <a:rPr lang="en-US" sz="1800">
                <a:latin typeface="Times New Roman" panose="02020603050405020304" pitchFamily="18" charset="0"/>
                <a:cs typeface="Times New Roman" panose="02020603050405020304" pitchFamily="18" charset="0"/>
              </a:rPr>
              <a:t>   - Implement the Linear SVM method with the same methodology as in the Linear Regression model.</a:t>
            </a:r>
          </a:p>
          <a:p>
            <a:pPr marL="0" indent="0">
              <a:buNone/>
            </a:pPr>
            <a:r>
              <a:rPr lang="en-US" sz="1800">
                <a:latin typeface="Times New Roman" panose="02020603050405020304" pitchFamily="18" charset="0"/>
                <a:cs typeface="Times New Roman" panose="02020603050405020304" pitchFamily="18" charset="0"/>
              </a:rPr>
              <a:t>   - Train the model on the training dataset.</a:t>
            </a:r>
          </a:p>
          <a:p>
            <a:pPr marL="0" indent="0">
              <a:buNone/>
            </a:pPr>
            <a:r>
              <a:rPr lang="en-US" sz="1800">
                <a:latin typeface="Times New Roman" panose="02020603050405020304" pitchFamily="18" charset="0"/>
                <a:cs typeface="Times New Roman" panose="02020603050405020304" pitchFamily="18" charset="0"/>
              </a:rPr>
              <a:t>   - Evaluate the model's performance using model metrics.</a:t>
            </a:r>
          </a:p>
          <a:p>
            <a:pPr marL="0" indent="0">
              <a:buNone/>
            </a:pPr>
            <a:r>
              <a:rPr lang="en-US" sz="1800">
                <a:latin typeface="Times New Roman" panose="02020603050405020304" pitchFamily="18" charset="0"/>
                <a:cs typeface="Times New Roman" panose="02020603050405020304" pitchFamily="18" charset="0"/>
              </a:rPr>
              <a:t>   </a:t>
            </a:r>
          </a:p>
        </p:txBody>
      </p:sp>
      <p:grpSp>
        <p:nvGrpSpPr>
          <p:cNvPr id="11" name="Group 10">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 name="Picture 2">
            <a:extLst>
              <a:ext uri="{FF2B5EF4-FFF2-40B4-BE49-F238E27FC236}">
                <a16:creationId xmlns:a16="http://schemas.microsoft.com/office/drawing/2014/main" id="{99B9DF6F-C2A1-C6A9-CF6E-100F67115BEA}"/>
              </a:ext>
            </a:extLst>
          </p:cNvPr>
          <p:cNvPicPr>
            <a:picLocks noChangeAspect="1"/>
          </p:cNvPicPr>
          <p:nvPr/>
        </p:nvPicPr>
        <p:blipFill>
          <a:blip r:embed="rId3"/>
          <a:stretch>
            <a:fillRect/>
          </a:stretch>
        </p:blipFill>
        <p:spPr>
          <a:xfrm>
            <a:off x="6227715" y="2406317"/>
            <a:ext cx="5072765" cy="938462"/>
          </a:xfrm>
          <a:prstGeom prst="rect">
            <a:avLst/>
          </a:prstGeom>
        </p:spPr>
      </p:pic>
    </p:spTree>
    <p:extLst>
      <p:ext uri="{BB962C8B-B14F-4D97-AF65-F5344CB8AC3E}">
        <p14:creationId xmlns:p14="http://schemas.microsoft.com/office/powerpoint/2010/main" val="367627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2F41B-E0E3-A9C9-1E39-CCB911F106A8}"/>
              </a:ext>
            </a:extLst>
          </p:cNvPr>
          <p:cNvSpPr>
            <a:spLocks noGrp="1"/>
          </p:cNvSpPr>
          <p:nvPr>
            <p:ph type="title"/>
          </p:nvPr>
        </p:nvSpPr>
        <p:spPr>
          <a:xfrm>
            <a:off x="7619047" y="512063"/>
            <a:ext cx="3450813" cy="1361185"/>
          </a:xfrm>
        </p:spPr>
        <p:txBody>
          <a:bodyPr anchor="b">
            <a:normAutofit/>
          </a:bodyPr>
          <a:lstStyle/>
          <a:p>
            <a:r>
              <a:rPr lang="en-US" dirty="0"/>
              <a:t>BEST MODEL SELECTION</a:t>
            </a:r>
          </a:p>
        </p:txBody>
      </p:sp>
      <p:pic>
        <p:nvPicPr>
          <p:cNvPr id="5" name="Picture 4" descr="A graph of a logistic curve&#10;&#10;Description automatically generated">
            <a:extLst>
              <a:ext uri="{FF2B5EF4-FFF2-40B4-BE49-F238E27FC236}">
                <a16:creationId xmlns:a16="http://schemas.microsoft.com/office/drawing/2014/main" id="{40424839-F047-76FD-5419-A54424E783BC}"/>
              </a:ext>
            </a:extLst>
          </p:cNvPr>
          <p:cNvPicPr>
            <a:picLocks noChangeAspect="1"/>
          </p:cNvPicPr>
          <p:nvPr/>
        </p:nvPicPr>
        <p:blipFill>
          <a:blip r:embed="rId2"/>
          <a:stretch>
            <a:fillRect/>
          </a:stretch>
        </p:blipFill>
        <p:spPr>
          <a:xfrm>
            <a:off x="762000" y="1029075"/>
            <a:ext cx="6095047" cy="4799849"/>
          </a:xfrm>
          <a:prstGeom prst="rect">
            <a:avLst/>
          </a:prstGeom>
        </p:spPr>
      </p:pic>
      <p:sp>
        <p:nvSpPr>
          <p:cNvPr id="3" name="Content Placeholder 2">
            <a:extLst>
              <a:ext uri="{FF2B5EF4-FFF2-40B4-BE49-F238E27FC236}">
                <a16:creationId xmlns:a16="http://schemas.microsoft.com/office/drawing/2014/main" id="{1C1673AF-01EA-02FF-C9D8-3BCB42B36F21}"/>
              </a:ext>
            </a:extLst>
          </p:cNvPr>
          <p:cNvSpPr>
            <a:spLocks noGrp="1"/>
          </p:cNvSpPr>
          <p:nvPr>
            <p:ph idx="1"/>
          </p:nvPr>
        </p:nvSpPr>
        <p:spPr>
          <a:xfrm>
            <a:off x="7619524" y="1962913"/>
            <a:ext cx="4157948" cy="4133088"/>
          </a:xfrm>
        </p:spPr>
        <p:txBody>
          <a:bodyPr>
            <a:normAutofit fontScale="92500"/>
          </a:bodyPr>
          <a:lstStyle/>
          <a:p>
            <a:r>
              <a:rPr lang="en-US" sz="1600" dirty="0">
                <a:latin typeface="Times New Roman" panose="02020603050405020304" pitchFamily="18" charset="0"/>
                <a:cs typeface="Times New Roman" panose="02020603050405020304" pitchFamily="18" charset="0"/>
              </a:rPr>
              <a:t>Random Forest classifier outperformed Logistic Regression and Linear SVM in terms of both training and test accuracy, achieving approximately 94.21% and 93.70%, respectively.</a:t>
            </a:r>
          </a:p>
          <a:p>
            <a:r>
              <a:rPr lang="en-US" sz="1600" dirty="0">
                <a:latin typeface="Times New Roman" panose="02020603050405020304" pitchFamily="18" charset="0"/>
                <a:cs typeface="Times New Roman" panose="02020603050405020304" pitchFamily="18" charset="0"/>
              </a:rPr>
              <a:t>The Random Forest model demonstrated consistent performance across both datasets, indicating minimal overfitting.</a:t>
            </a:r>
          </a:p>
          <a:p>
            <a:r>
              <a:rPr lang="en-US" sz="1600" dirty="0">
                <a:latin typeface="Times New Roman" panose="02020603050405020304" pitchFamily="18" charset="0"/>
                <a:cs typeface="Times New Roman" panose="02020603050405020304" pitchFamily="18" charset="0"/>
              </a:rPr>
              <a:t>The ensemble nature of Random Forest allows it to capture complex interactions and nonlinear relationships within the data, resulting in more robust predictions compared to Logistic Regression and Linear SVM.</a:t>
            </a:r>
          </a:p>
          <a:p>
            <a:r>
              <a:rPr lang="en-US" sz="1600" dirty="0">
                <a:latin typeface="Times New Roman" panose="02020603050405020304" pitchFamily="18" charset="0"/>
                <a:cs typeface="Times New Roman" panose="02020603050405020304" pitchFamily="18" charset="0"/>
              </a:rPr>
              <a:t>Random Forest classifiers are less sensitive to outliers and noise, making them suitable for classification tasks where accuracy and generalization are crucial, such as insurance fraud detection.</a:t>
            </a:r>
          </a:p>
        </p:txBody>
      </p:sp>
    </p:spTree>
    <p:extLst>
      <p:ext uri="{BB962C8B-B14F-4D97-AF65-F5344CB8AC3E}">
        <p14:creationId xmlns:p14="http://schemas.microsoft.com/office/powerpoint/2010/main" val="91291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7A3DB-1C76-470E-9760-4A38609933A8}"/>
              </a:ext>
            </a:extLst>
          </p:cNvPr>
          <p:cNvSpPr>
            <a:spLocks noGrp="1"/>
          </p:cNvSpPr>
          <p:nvPr>
            <p:ph type="title"/>
          </p:nvPr>
        </p:nvSpPr>
        <p:spPr>
          <a:xfrm>
            <a:off x="835024" y="841377"/>
            <a:ext cx="4745505" cy="1666499"/>
          </a:xfrm>
        </p:spPr>
        <p:txBody>
          <a:bodyPr anchor="b">
            <a:normAutofit/>
          </a:bodyPr>
          <a:lstStyle/>
          <a:p>
            <a:r>
              <a:rPr lang="en-US" dirty="0"/>
              <a:t>Model Prediction</a:t>
            </a:r>
            <a:br>
              <a:rPr lang="en-US" dirty="0"/>
            </a:br>
            <a:endParaRPr lang="en-US" dirty="0"/>
          </a:p>
        </p:txBody>
      </p:sp>
      <p:sp>
        <p:nvSpPr>
          <p:cNvPr id="4" name="Content Placeholder 3">
            <a:extLst>
              <a:ext uri="{FF2B5EF4-FFF2-40B4-BE49-F238E27FC236}">
                <a16:creationId xmlns:a16="http://schemas.microsoft.com/office/drawing/2014/main" id="{F42B89AF-B7EC-9FA9-B846-6E4032771DA0}"/>
              </a:ext>
            </a:extLst>
          </p:cNvPr>
          <p:cNvSpPr>
            <a:spLocks noGrp="1"/>
          </p:cNvSpPr>
          <p:nvPr>
            <p:ph idx="1"/>
          </p:nvPr>
        </p:nvSpPr>
        <p:spPr>
          <a:xfrm>
            <a:off x="835022" y="2011680"/>
            <a:ext cx="4745505" cy="4066085"/>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The trained Random Forest classifier is utilized to predict whether a claim is fraudulent or not by applying it to the input data.</a:t>
            </a:r>
          </a:p>
          <a:p>
            <a:r>
              <a:rPr lang="en-US" sz="1800" dirty="0">
                <a:latin typeface="Times New Roman" panose="02020603050405020304" pitchFamily="18" charset="0"/>
                <a:cs typeface="Times New Roman" panose="02020603050405020304" pitchFamily="18" charset="0"/>
              </a:rPr>
              <a:t>Predictions are generated based on the trained model, and probabilities are obtained for each instance.</a:t>
            </a:r>
          </a:p>
          <a:p>
            <a:r>
              <a:rPr lang="en-US" sz="1800" dirty="0">
                <a:latin typeface="Times New Roman" panose="02020603050405020304" pitchFamily="18" charset="0"/>
                <a:cs typeface="Times New Roman" panose="02020603050405020304" pitchFamily="18" charset="0"/>
              </a:rPr>
              <a:t>A threshold is then applied to these probabilities to convert them into binary predictions, where a value of 1 indicates a fraudulent claim and 0 indicates a non-fraudulent claim.</a:t>
            </a:r>
          </a:p>
          <a:p>
            <a:r>
              <a:rPr lang="en-US" sz="1800" dirty="0">
                <a:latin typeface="Times New Roman" panose="02020603050405020304" pitchFamily="18" charset="0"/>
                <a:cs typeface="Times New Roman" panose="02020603050405020304" pitchFamily="18" charset="0"/>
              </a:rPr>
              <a:t>The binary predictions are displayed, with a value of 1 suggesting a potentially fraudulent claim. This demonstrates the effectiveness of the Random Forest classifier in identifying patterns and making accurate predictions for fraud detection tasks.</a:t>
            </a:r>
          </a:p>
        </p:txBody>
      </p:sp>
      <p:grpSp>
        <p:nvGrpSpPr>
          <p:cNvPr id="27" name="Group 26">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8" name="Group 27">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2" name="Freeform: Shape 31">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9" name="Group 28">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0" name="Freeform: Shape 29">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2" name="Graphic 21" descr="Playing Cards">
            <a:extLst>
              <a:ext uri="{FF2B5EF4-FFF2-40B4-BE49-F238E27FC236}">
                <a16:creationId xmlns:a16="http://schemas.microsoft.com/office/drawing/2014/main" id="{808E2BA8-FD0D-8DAE-A84D-17BC042DC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97323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65EF-E995-7D8B-C266-255CA78C0E3D}"/>
              </a:ext>
            </a:extLst>
          </p:cNvPr>
          <p:cNvSpPr>
            <a:spLocks noGrp="1"/>
          </p:cNvSpPr>
          <p:nvPr>
            <p:ph type="title"/>
          </p:nvPr>
        </p:nvSpPr>
        <p:spPr>
          <a:xfrm>
            <a:off x="440231" y="350323"/>
            <a:ext cx="9144000" cy="1263649"/>
          </a:xfrm>
        </p:spPr>
        <p:txBody>
          <a:bodyPr/>
          <a:lstStyle/>
          <a:p>
            <a:r>
              <a:rPr lang="en-US" dirty="0"/>
              <a:t>Example input and output </a:t>
            </a:r>
          </a:p>
        </p:txBody>
      </p:sp>
      <p:graphicFrame>
        <p:nvGraphicFramePr>
          <p:cNvPr id="8" name="Content Placeholder 2">
            <a:extLst>
              <a:ext uri="{FF2B5EF4-FFF2-40B4-BE49-F238E27FC236}">
                <a16:creationId xmlns:a16="http://schemas.microsoft.com/office/drawing/2014/main" id="{A37688B2-951E-B73C-AD13-C47B8CB7A3C8}"/>
              </a:ext>
            </a:extLst>
          </p:cNvPr>
          <p:cNvGraphicFramePr>
            <a:graphicFrameLocks noGrp="1"/>
          </p:cNvGraphicFramePr>
          <p:nvPr>
            <p:ph idx="1"/>
            <p:extLst>
              <p:ext uri="{D42A27DB-BD31-4B8C-83A1-F6EECF244321}">
                <p14:modId xmlns:p14="http://schemas.microsoft.com/office/powerpoint/2010/main" val="1908219139"/>
              </p:ext>
            </p:extLst>
          </p:nvPr>
        </p:nvGraphicFramePr>
        <p:xfrm>
          <a:off x="440231" y="1613972"/>
          <a:ext cx="6667255" cy="4517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screen shot of a computer&#10;&#10;Description automatically generated">
            <a:extLst>
              <a:ext uri="{FF2B5EF4-FFF2-40B4-BE49-F238E27FC236}">
                <a16:creationId xmlns:a16="http://schemas.microsoft.com/office/drawing/2014/main" id="{4444C1EE-9B23-12BB-7727-DDB65137E65C}"/>
              </a:ext>
            </a:extLst>
          </p:cNvPr>
          <p:cNvPicPr>
            <a:picLocks noChangeAspect="1"/>
          </p:cNvPicPr>
          <p:nvPr/>
        </p:nvPicPr>
        <p:blipFill>
          <a:blip r:embed="rId7"/>
          <a:stretch>
            <a:fillRect/>
          </a:stretch>
        </p:blipFill>
        <p:spPr>
          <a:xfrm>
            <a:off x="8226453" y="2442144"/>
            <a:ext cx="3001060" cy="1577876"/>
          </a:xfrm>
          <a:prstGeom prst="rect">
            <a:avLst/>
          </a:prstGeom>
        </p:spPr>
      </p:pic>
    </p:spTree>
    <p:extLst>
      <p:ext uri="{BB962C8B-B14F-4D97-AF65-F5344CB8AC3E}">
        <p14:creationId xmlns:p14="http://schemas.microsoft.com/office/powerpoint/2010/main" val="86712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F8402-E432-B597-8F5E-50E34A50F8A1}"/>
              </a:ext>
            </a:extLst>
          </p:cNvPr>
          <p:cNvSpPr>
            <a:spLocks noGrp="1"/>
          </p:cNvSpPr>
          <p:nvPr>
            <p:ph type="title"/>
          </p:nvPr>
        </p:nvSpPr>
        <p:spPr>
          <a:xfrm>
            <a:off x="762000" y="762001"/>
            <a:ext cx="6096000" cy="2747962"/>
          </a:xfrm>
        </p:spPr>
        <p:txBody>
          <a:bodyPr vert="horz" lIns="91440" tIns="45720" rIns="91440" bIns="45720" rtlCol="0" anchor="b" anchorCtr="0">
            <a:normAutofit/>
          </a:bodyPr>
          <a:lstStyle/>
          <a:p>
            <a:r>
              <a:rPr lang="en-US" sz="8000"/>
              <a:t>Any questions</a:t>
            </a:r>
          </a:p>
        </p:txBody>
      </p:sp>
      <p:pic>
        <p:nvPicPr>
          <p:cNvPr id="7" name="Graphic 6" descr="Help">
            <a:extLst>
              <a:ext uri="{FF2B5EF4-FFF2-40B4-BE49-F238E27FC236}">
                <a16:creationId xmlns:a16="http://schemas.microsoft.com/office/drawing/2014/main" id="{1C68DFFF-15E4-8D21-B2C3-00FB7EB34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7074" y="1252537"/>
            <a:ext cx="4352925" cy="4352925"/>
          </a:xfrm>
          <a:prstGeom prst="rect">
            <a:avLst/>
          </a:prstGeom>
        </p:spPr>
      </p:pic>
    </p:spTree>
    <p:extLst>
      <p:ext uri="{BB962C8B-B14F-4D97-AF65-F5344CB8AC3E}">
        <p14:creationId xmlns:p14="http://schemas.microsoft.com/office/powerpoint/2010/main" val="22113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2228FF8E-2DBE-E09E-D05E-F9906B0B2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526" y="914400"/>
            <a:ext cx="4119560" cy="4119560"/>
          </a:xfrm>
          <a:prstGeom prst="rect">
            <a:avLst/>
          </a:prstGeom>
        </p:spPr>
      </p:pic>
      <p:grpSp>
        <p:nvGrpSpPr>
          <p:cNvPr id="18" name="Group 1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04AE77F-C0F9-BA8C-FB7A-EAF0CF2E6CE5}"/>
              </a:ext>
            </a:extLst>
          </p:cNvPr>
          <p:cNvSpPr>
            <a:spLocks noGrp="1"/>
          </p:cNvSpPr>
          <p:nvPr>
            <p:ph type="title"/>
          </p:nvPr>
        </p:nvSpPr>
        <p:spPr>
          <a:xfrm>
            <a:off x="6044452" y="790900"/>
            <a:ext cx="5289177" cy="2727367"/>
          </a:xfrm>
        </p:spPr>
        <p:txBody>
          <a:bodyPr vert="horz" lIns="91440" tIns="45720" rIns="91440" bIns="45720" rtlCol="0" anchor="b" anchorCtr="0">
            <a:normAutofit/>
          </a:bodyPr>
          <a:lstStyle/>
          <a:p>
            <a:r>
              <a:rPr lang="en-US" sz="8000"/>
              <a:t>THANK YOU</a:t>
            </a:r>
          </a:p>
        </p:txBody>
      </p:sp>
    </p:spTree>
    <p:extLst>
      <p:ext uri="{BB962C8B-B14F-4D97-AF65-F5344CB8AC3E}">
        <p14:creationId xmlns:p14="http://schemas.microsoft.com/office/powerpoint/2010/main" val="170350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6CE61-DDEA-E298-C864-60E5A1F4CC34}"/>
              </a:ext>
            </a:extLst>
          </p:cNvPr>
          <p:cNvSpPr>
            <a:spLocks noGrp="1"/>
          </p:cNvSpPr>
          <p:nvPr>
            <p:ph type="title"/>
          </p:nvPr>
        </p:nvSpPr>
        <p:spPr>
          <a:xfrm>
            <a:off x="5221267" y="158883"/>
            <a:ext cx="6095999" cy="1624055"/>
          </a:xfrm>
        </p:spPr>
        <p:txBody>
          <a:bodyPr anchor="b">
            <a:normAutofit/>
          </a:bodyPr>
          <a:lstStyle/>
          <a:p>
            <a:r>
              <a:rPr lang="en-US" dirty="0">
                <a:latin typeface="Times New Roman" panose="02020603050405020304" pitchFamily="18" charset="0"/>
                <a:cs typeface="Times New Roman" panose="02020603050405020304" pitchFamily="18" charset="0"/>
              </a:rPr>
              <a:t>Introduction</a:t>
            </a:r>
          </a:p>
        </p:txBody>
      </p:sp>
      <p:pic>
        <p:nvPicPr>
          <p:cNvPr id="19" name="Picture 18" descr="Abstract background of data">
            <a:extLst>
              <a:ext uri="{FF2B5EF4-FFF2-40B4-BE49-F238E27FC236}">
                <a16:creationId xmlns:a16="http://schemas.microsoft.com/office/drawing/2014/main" id="{81913C7B-DF87-E509-BFAF-00F77461AA8B}"/>
              </a:ext>
            </a:extLst>
          </p:cNvPr>
          <p:cNvPicPr>
            <a:picLocks noChangeAspect="1"/>
          </p:cNvPicPr>
          <p:nvPr/>
        </p:nvPicPr>
        <p:blipFill rotWithShape="1">
          <a:blip r:embed="rId2"/>
          <a:srcRect l="27041" r="35459"/>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5" name="Freeform: Shape 24">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75209E-50B9-0B2E-BE8E-62C563D2918D}"/>
              </a:ext>
            </a:extLst>
          </p:cNvPr>
          <p:cNvSpPr>
            <a:spLocks noGrp="1"/>
          </p:cNvSpPr>
          <p:nvPr>
            <p:ph idx="1"/>
          </p:nvPr>
        </p:nvSpPr>
        <p:spPr>
          <a:xfrm>
            <a:off x="5221266" y="2127953"/>
            <a:ext cx="6095999" cy="3810001"/>
          </a:xfrm>
        </p:spPr>
        <p:txBody>
          <a:bodyPr>
            <a:normAutofit/>
          </a:bodyPr>
          <a:lstStyle/>
          <a:p>
            <a:pPr marL="0" marR="0" algn="just">
              <a:lnSpc>
                <a:spcPct val="115000"/>
              </a:lnSpc>
            </a:pPr>
            <a:r>
              <a:rPr lang="en-US" sz="1800" dirty="0">
                <a:effectLst/>
                <a:latin typeface="Times New Roman" panose="02020603050405020304" pitchFamily="18" charset="0"/>
                <a:ea typeface="Times New Roman" panose="02020603050405020304" pitchFamily="18" charset="0"/>
              </a:rPr>
              <a:t>The insurance industry faces significant challenges in detecting fraudulent claims</a:t>
            </a:r>
            <a:r>
              <a:rPr lang="en-US" sz="1800" dirty="0">
                <a:latin typeface="Times New Roman" panose="02020603050405020304" pitchFamily="18" charset="0"/>
                <a:ea typeface="Times New Roman" panose="02020603050405020304" pitchFamily="18" charset="0"/>
              </a:rPr>
              <a:t>. Fraudulent claims can lead to substantial financial losses. </a:t>
            </a:r>
          </a:p>
          <a:p>
            <a:pPr marL="0" marR="0" algn="just">
              <a:lnSpc>
                <a:spcPct val="115000"/>
              </a:lnSpc>
            </a:pPr>
            <a:r>
              <a:rPr lang="en-US" sz="1800" dirty="0">
                <a:effectLst/>
                <a:latin typeface="Times New Roman" panose="02020603050405020304" pitchFamily="18" charset="0"/>
                <a:ea typeface="Times New Roman" panose="02020603050405020304" pitchFamily="18" charset="0"/>
              </a:rPr>
              <a:t>By accurately identifying potentially fraudulent claims, insurance companies can optimize their resource allocation, reduce financial losses, and maintain fair pricing for legitimate policyholders. </a:t>
            </a:r>
          </a:p>
          <a:p>
            <a:pPr marL="0" marR="0" algn="just">
              <a:lnSpc>
                <a:spcPct val="115000"/>
              </a:lnSpc>
            </a:pPr>
            <a:r>
              <a:rPr lang="en-US" sz="1800" dirty="0">
                <a:effectLst/>
                <a:latin typeface="Times New Roman" panose="02020603050405020304" pitchFamily="18" charset="0"/>
                <a:ea typeface="Times New Roman" panose="02020603050405020304" pitchFamily="18" charset="0"/>
              </a:rPr>
              <a:t>This project aims to develop a machine learning model to predict the likelihood of fraud in insurance claims using various features such as policy details, accident circumstances, and demographic information.</a:t>
            </a:r>
          </a:p>
        </p:txBody>
      </p:sp>
    </p:spTree>
    <p:extLst>
      <p:ext uri="{BB962C8B-B14F-4D97-AF65-F5344CB8AC3E}">
        <p14:creationId xmlns:p14="http://schemas.microsoft.com/office/powerpoint/2010/main" val="317359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6D773-7F3A-BC06-14AA-80EDB023E88B}"/>
              </a:ext>
            </a:extLst>
          </p:cNvPr>
          <p:cNvSpPr>
            <a:spLocks noGrp="1"/>
          </p:cNvSpPr>
          <p:nvPr>
            <p:ph type="title"/>
          </p:nvPr>
        </p:nvSpPr>
        <p:spPr>
          <a:xfrm>
            <a:off x="5334002" y="361597"/>
            <a:ext cx="6095998" cy="800805"/>
          </a:xfrm>
        </p:spPr>
        <p:txBody>
          <a:bodyPr anchor="b">
            <a:normAutofit/>
          </a:bodyPr>
          <a:lstStyle/>
          <a:p>
            <a:r>
              <a:rPr lang="en-US" dirty="0"/>
              <a:t>Problem Statement</a:t>
            </a:r>
          </a:p>
        </p:txBody>
      </p:sp>
      <p:pic>
        <p:nvPicPr>
          <p:cNvPr id="7" name="Graphic 6" descr="Robber">
            <a:extLst>
              <a:ext uri="{FF2B5EF4-FFF2-40B4-BE49-F238E27FC236}">
                <a16:creationId xmlns:a16="http://schemas.microsoft.com/office/drawing/2014/main" id="{AF5D82F0-31D1-C173-4C72-DFB6EE5E5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E2E4F6-C266-15FE-E136-EEE56A9B8A4D}"/>
              </a:ext>
            </a:extLst>
          </p:cNvPr>
          <p:cNvSpPr>
            <a:spLocks noGrp="1"/>
          </p:cNvSpPr>
          <p:nvPr>
            <p:ph idx="1"/>
          </p:nvPr>
        </p:nvSpPr>
        <p:spPr>
          <a:xfrm>
            <a:off x="5334002" y="1162403"/>
            <a:ext cx="6095998" cy="533400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Insurance fraud poses a significant challenge to the industry, resulting in substantial financial losses and increased premiums.</a:t>
            </a:r>
          </a:p>
          <a:p>
            <a:r>
              <a:rPr lang="en-US" sz="2000" dirty="0">
                <a:latin typeface="Times New Roman" panose="02020603050405020304" pitchFamily="18" charset="0"/>
                <a:cs typeface="Times New Roman" panose="02020603050405020304" pitchFamily="18" charset="0"/>
              </a:rPr>
              <a:t>Auto insurers alone lose billions annually due to practices like unrecognized drivers and false garaging, leading to premium leakage.</a:t>
            </a:r>
          </a:p>
          <a:p>
            <a:r>
              <a:rPr lang="en-US" sz="2000" dirty="0">
                <a:latin typeface="Times New Roman" panose="02020603050405020304" pitchFamily="18" charset="0"/>
                <a:cs typeface="Times New Roman" panose="02020603050405020304" pitchFamily="18" charset="0"/>
              </a:rPr>
              <a:t>Fraudulent claims drive up the cost of insurance premiums for all policyholders, as insurers compensate for the losses incurred due to fraud by raising premiums across the board.</a:t>
            </a:r>
          </a:p>
          <a:p>
            <a:r>
              <a:rPr lang="en-US" sz="2000" dirty="0">
                <a:latin typeface="Times New Roman" panose="02020603050405020304" pitchFamily="18" charset="0"/>
                <a:cs typeface="Times New Roman" panose="02020603050405020304" pitchFamily="18" charset="0"/>
              </a:rPr>
              <a:t>Effective fraud detection strategies are essential to mitigate these challenges and protect the integrity of the insurance system.</a:t>
            </a:r>
          </a:p>
        </p:txBody>
      </p:sp>
    </p:spTree>
    <p:extLst>
      <p:ext uri="{BB962C8B-B14F-4D97-AF65-F5344CB8AC3E}">
        <p14:creationId xmlns:p14="http://schemas.microsoft.com/office/powerpoint/2010/main" val="323545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33D27-B347-BEDF-D8EB-2BE92C238D6A}"/>
              </a:ext>
            </a:extLst>
          </p:cNvPr>
          <p:cNvSpPr>
            <a:spLocks noGrp="1"/>
          </p:cNvSpPr>
          <p:nvPr>
            <p:ph type="title"/>
          </p:nvPr>
        </p:nvSpPr>
        <p:spPr>
          <a:xfrm>
            <a:off x="7620000" y="1528718"/>
            <a:ext cx="3810000" cy="3805282"/>
          </a:xfrm>
        </p:spPr>
        <p:txBody>
          <a:bodyPr>
            <a:normAutofit/>
          </a:bodyPr>
          <a:lstStyle/>
          <a:p>
            <a:r>
              <a:rPr lang="en-US" dirty="0"/>
              <a:t>Key Objectives:</a:t>
            </a:r>
            <a:br>
              <a:rPr lang="en-US" dirty="0"/>
            </a:br>
            <a:endParaRPr lang="en-US" dirty="0"/>
          </a:p>
        </p:txBody>
      </p:sp>
      <p:graphicFrame>
        <p:nvGraphicFramePr>
          <p:cNvPr id="5" name="Content Placeholder 2">
            <a:extLst>
              <a:ext uri="{FF2B5EF4-FFF2-40B4-BE49-F238E27FC236}">
                <a16:creationId xmlns:a16="http://schemas.microsoft.com/office/drawing/2014/main" id="{B560346F-A2F1-D9F4-2B97-2F58DC5DAAAD}"/>
              </a:ext>
            </a:extLst>
          </p:cNvPr>
          <p:cNvGraphicFramePr>
            <a:graphicFrameLocks noGrp="1"/>
          </p:cNvGraphicFramePr>
          <p:nvPr>
            <p:ph idx="1"/>
            <p:extLst>
              <p:ext uri="{D42A27DB-BD31-4B8C-83A1-F6EECF244321}">
                <p14:modId xmlns:p14="http://schemas.microsoft.com/office/powerpoint/2010/main" val="1429693922"/>
              </p:ext>
            </p:extLst>
          </p:nvPr>
        </p:nvGraphicFramePr>
        <p:xfrm>
          <a:off x="762000"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9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3B90-33EF-9C67-679B-7A025CE7BB5F}"/>
              </a:ext>
            </a:extLst>
          </p:cNvPr>
          <p:cNvSpPr>
            <a:spLocks noGrp="1"/>
          </p:cNvSpPr>
          <p:nvPr>
            <p:ph type="title"/>
          </p:nvPr>
        </p:nvSpPr>
        <p:spPr>
          <a:xfrm>
            <a:off x="762000" y="462845"/>
            <a:ext cx="9144000" cy="1263649"/>
          </a:xfrm>
        </p:spPr>
        <p:txBody>
          <a:bodyPr>
            <a:normAutofit fontScale="90000"/>
          </a:bodyPr>
          <a:lstStyle/>
          <a:p>
            <a:r>
              <a:rPr lang="en-US" dirty="0">
                <a:latin typeface="Times New Roman" panose="02020603050405020304" pitchFamily="18" charset="0"/>
                <a:cs typeface="Times New Roman" panose="02020603050405020304" pitchFamily="18" charset="0"/>
              </a:rPr>
              <a:t>Data Description</a:t>
            </a:r>
            <a:br>
              <a:rPr lang="en-US" dirty="0"/>
            </a:br>
            <a:endParaRPr lang="en-US" dirty="0"/>
          </a:p>
        </p:txBody>
      </p:sp>
      <p:sp>
        <p:nvSpPr>
          <p:cNvPr id="3" name="Content Placeholder 2">
            <a:extLst>
              <a:ext uri="{FF2B5EF4-FFF2-40B4-BE49-F238E27FC236}">
                <a16:creationId xmlns:a16="http://schemas.microsoft.com/office/drawing/2014/main" id="{3AC1382C-62E5-9965-EF2F-7998DF9B02AE}"/>
              </a:ext>
            </a:extLst>
          </p:cNvPr>
          <p:cNvSpPr>
            <a:spLocks noGrp="1"/>
          </p:cNvSpPr>
          <p:nvPr>
            <p:ph idx="1"/>
          </p:nvPr>
        </p:nvSpPr>
        <p:spPr>
          <a:xfrm>
            <a:off x="762000" y="1354667"/>
            <a:ext cx="10668000" cy="4713111"/>
          </a:xfrm>
        </p:spPr>
        <p:txBody>
          <a:bodyPr>
            <a:noAutofit/>
          </a:bodyPr>
          <a:lstStyle/>
          <a:p>
            <a:pPr algn="just">
              <a:lnSpc>
                <a:spcPct val="115000"/>
              </a:lnSpc>
            </a:pPr>
            <a:r>
              <a:rPr lang="en-US" sz="2000" dirty="0">
                <a:effectLst/>
                <a:latin typeface="Times New Roman" panose="02020603050405020304" pitchFamily="18" charset="0"/>
                <a:ea typeface="Times New Roman" panose="02020603050405020304" pitchFamily="18" charset="0"/>
              </a:rPr>
              <a:t>The dataset encompasses a diverse array of features encompassing policy particulars, accident specifics</a:t>
            </a:r>
            <a:r>
              <a:rPr lang="en-US" sz="2000">
                <a:effectLst/>
                <a:latin typeface="Times New Roman" panose="02020603050405020304" pitchFamily="18" charset="0"/>
                <a:ea typeface="Times New Roman" panose="02020603050405020304" pitchFamily="18" charset="0"/>
              </a:rPr>
              <a:t>, and demographic </a:t>
            </a:r>
            <a:r>
              <a:rPr lang="en-US" sz="2000" dirty="0">
                <a:effectLst/>
                <a:latin typeface="Times New Roman" panose="02020603050405020304" pitchFamily="18" charset="0"/>
                <a:ea typeface="Times New Roman" panose="02020603050405020304" pitchFamily="18" charset="0"/>
              </a:rPr>
              <a:t>data. </a:t>
            </a:r>
          </a:p>
          <a:p>
            <a:pPr algn="just">
              <a:lnSpc>
                <a:spcPct val="115000"/>
              </a:lnSpc>
            </a:pPr>
            <a:r>
              <a:rPr lang="en-US" sz="2000" dirty="0">
                <a:effectLst/>
                <a:latin typeface="Times New Roman" panose="02020603050405020304" pitchFamily="18" charset="0"/>
                <a:ea typeface="Times New Roman" panose="02020603050405020304" pitchFamily="18" charset="0"/>
              </a:rPr>
              <a:t>These features include details such as the month, week, and day of the accident, the make of the vehicle involved, the area where the accident occurred, and demographic factors like the gender and marital status of the policyholder. </a:t>
            </a:r>
          </a:p>
          <a:p>
            <a:pPr algn="just">
              <a:lnSpc>
                <a:spcPct val="115000"/>
              </a:lnSpc>
            </a:pPr>
            <a:r>
              <a:rPr lang="en-US" sz="2000" dirty="0">
                <a:effectLst/>
                <a:latin typeface="Times New Roman" panose="02020603050405020304" pitchFamily="18" charset="0"/>
                <a:ea typeface="Times New Roman" panose="02020603050405020304" pitchFamily="18" charset="0"/>
              </a:rPr>
              <a:t>Additionally, it encompasses attributes like the age of the policyholder, fault attribution, insurance policy type, vehicle category, and whether fraud was detected in the claim.</a:t>
            </a:r>
          </a:p>
          <a:p>
            <a:pPr algn="just">
              <a:lnSpc>
                <a:spcPct val="115000"/>
              </a:lnSpc>
            </a:pPr>
            <a:r>
              <a:rPr lang="en-US" sz="2000" dirty="0">
                <a:latin typeface="Times New Roman" panose="02020603050405020304" pitchFamily="18" charset="0"/>
              </a:rPr>
              <a:t>The focal point of analysis in this dataset is the target variable "</a:t>
            </a:r>
            <a:r>
              <a:rPr lang="en-US" sz="2000" b="1" dirty="0" err="1">
                <a:latin typeface="Times New Roman" panose="02020603050405020304" pitchFamily="18" charset="0"/>
              </a:rPr>
              <a:t>FraudFound_P</a:t>
            </a:r>
            <a:r>
              <a:rPr lang="en-US" sz="2000" dirty="0">
                <a:latin typeface="Times New Roman" panose="02020603050405020304" pitchFamily="18" charset="0"/>
              </a:rPr>
              <a:t>”, which serves as an indicator of potentially fraudulent claims. </a:t>
            </a:r>
          </a:p>
          <a:p>
            <a:pPr algn="just">
              <a:lnSpc>
                <a:spcPct val="115000"/>
              </a:lnSpc>
            </a:pPr>
            <a:r>
              <a:rPr lang="en-US" sz="2000" dirty="0">
                <a:latin typeface="Times New Roman" panose="02020603050405020304" pitchFamily="18" charset="0"/>
                <a:ea typeface="Times New Roman" panose="02020603050405020304" pitchFamily="18" charset="0"/>
              </a:rPr>
              <a:t>A </a:t>
            </a:r>
            <a:r>
              <a:rPr lang="en-US" sz="2000" dirty="0">
                <a:effectLst/>
                <a:latin typeface="Times New Roman" panose="02020603050405020304" pitchFamily="18" charset="0"/>
                <a:ea typeface="Times New Roman" panose="02020603050405020304" pitchFamily="18" charset="0"/>
              </a:rPr>
              <a:t>significant portion of the dataset comprises categorical data, preprocessing steps such as encoding or transformation are imperative to facilitate meaningful analysis and model training.</a:t>
            </a:r>
          </a:p>
          <a:p>
            <a:pPr marL="0" indent="0">
              <a:buNone/>
            </a:pPr>
            <a:br>
              <a:rPr lang="en-US" dirty="0"/>
            </a:br>
            <a:endParaRPr lang="en-US" dirty="0"/>
          </a:p>
        </p:txBody>
      </p:sp>
    </p:spTree>
    <p:extLst>
      <p:ext uri="{BB962C8B-B14F-4D97-AF65-F5344CB8AC3E}">
        <p14:creationId xmlns:p14="http://schemas.microsoft.com/office/powerpoint/2010/main" val="8457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C541B-4170-AA88-B696-34325551841D}"/>
              </a:ext>
            </a:extLst>
          </p:cNvPr>
          <p:cNvSpPr>
            <a:spLocks noGrp="1"/>
          </p:cNvSpPr>
          <p:nvPr>
            <p:ph type="title"/>
          </p:nvPr>
        </p:nvSpPr>
        <p:spPr>
          <a:xfrm>
            <a:off x="762001" y="1524001"/>
            <a:ext cx="3047999" cy="3810000"/>
          </a:xfrm>
        </p:spPr>
        <p:txBody>
          <a:bodyPr>
            <a:normAutofit/>
          </a:bodyPr>
          <a:lstStyle/>
          <a:p>
            <a:r>
              <a:rPr lang="en-US" sz="3400"/>
              <a:t>Steps for data preprocessing </a:t>
            </a:r>
          </a:p>
        </p:txBody>
      </p:sp>
      <p:sp>
        <p:nvSpPr>
          <p:cNvPr id="26" name="Freeform: Shape 2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Rectangle 1">
            <a:extLst>
              <a:ext uri="{FF2B5EF4-FFF2-40B4-BE49-F238E27FC236}">
                <a16:creationId xmlns:a16="http://schemas.microsoft.com/office/drawing/2014/main" id="{3BACB9A1-BBE3-01B1-2413-83EF55815269}"/>
              </a:ext>
            </a:extLst>
          </p:cNvPr>
          <p:cNvGraphicFramePr>
            <a:graphicFrameLocks noGrp="1"/>
          </p:cNvGraphicFramePr>
          <p:nvPr>
            <p:ph idx="1"/>
            <p:extLst>
              <p:ext uri="{D42A27DB-BD31-4B8C-83A1-F6EECF244321}">
                <p14:modId xmlns:p14="http://schemas.microsoft.com/office/powerpoint/2010/main" val="4214805803"/>
              </p:ext>
            </p:extLst>
          </p:nvPr>
        </p:nvGraphicFramePr>
        <p:xfrm>
          <a:off x="5221285" y="191911"/>
          <a:ext cx="6643337" cy="64233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65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5755F-839F-FF22-316F-83325FDDF438}"/>
              </a:ext>
            </a:extLst>
          </p:cNvPr>
          <p:cNvSpPr>
            <a:spLocks noGrp="1"/>
          </p:cNvSpPr>
          <p:nvPr>
            <p:ph type="title"/>
          </p:nvPr>
        </p:nvSpPr>
        <p:spPr>
          <a:xfrm>
            <a:off x="762000" y="901859"/>
            <a:ext cx="4571999" cy="2608103"/>
          </a:xfrm>
        </p:spPr>
        <p:txBody>
          <a:bodyPr vert="horz" lIns="91440" tIns="45720" rIns="91440" bIns="45720" rtlCol="0" anchor="b" anchorCtr="0">
            <a:normAutofit/>
          </a:bodyPr>
          <a:lstStyle/>
          <a:p>
            <a:r>
              <a:rPr lang="en-US" sz="4200"/>
              <a:t>Results - Exploratory Data Analysis (EDA)</a:t>
            </a:r>
            <a:br>
              <a:rPr lang="en-US" sz="4200"/>
            </a:br>
            <a:endParaRPr lang="en-US" sz="4200"/>
          </a:p>
        </p:txBody>
      </p:sp>
      <p:sp>
        <p:nvSpPr>
          <p:cNvPr id="27" name="Freeform: Shape 21">
            <a:extLst>
              <a:ext uri="{FF2B5EF4-FFF2-40B4-BE49-F238E27FC236}">
                <a16:creationId xmlns:a16="http://schemas.microsoft.com/office/drawing/2014/main" id="{90079F9F-0458-4E1F-8C66-3DC92F318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3">
            <a:extLst>
              <a:ext uri="{FF2B5EF4-FFF2-40B4-BE49-F238E27FC236}">
                <a16:creationId xmlns:a16="http://schemas.microsoft.com/office/drawing/2014/main" id="{8495009A-106E-4F1B-AC00-6E25656C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graph of blue bars&#10;&#10;Description automatically generated">
            <a:extLst>
              <a:ext uri="{FF2B5EF4-FFF2-40B4-BE49-F238E27FC236}">
                <a16:creationId xmlns:a16="http://schemas.microsoft.com/office/drawing/2014/main" id="{17671350-F3EA-E693-0854-84A24C335FF6}"/>
              </a:ext>
            </a:extLst>
          </p:cNvPr>
          <p:cNvPicPr>
            <a:picLocks noGrp="1" noChangeAspect="1"/>
          </p:cNvPicPr>
          <p:nvPr>
            <p:ph idx="1"/>
          </p:nvPr>
        </p:nvPicPr>
        <p:blipFill>
          <a:blip r:embed="rId3"/>
          <a:stretch>
            <a:fillRect/>
          </a:stretch>
        </p:blipFill>
        <p:spPr>
          <a:xfrm>
            <a:off x="7459331" y="349957"/>
            <a:ext cx="3730492" cy="2928436"/>
          </a:xfrm>
          <a:prstGeom prst="rect">
            <a:avLst/>
          </a:prstGeom>
        </p:spPr>
      </p:pic>
      <p:pic>
        <p:nvPicPr>
          <p:cNvPr id="6" name="Picture 5" descr="A graph of blue bars&#10;&#10;Description automatically generated">
            <a:extLst>
              <a:ext uri="{FF2B5EF4-FFF2-40B4-BE49-F238E27FC236}">
                <a16:creationId xmlns:a16="http://schemas.microsoft.com/office/drawing/2014/main" id="{18F22D5E-4CF1-5E71-99A8-EB2A31777638}"/>
              </a:ext>
            </a:extLst>
          </p:cNvPr>
          <p:cNvPicPr>
            <a:picLocks noChangeAspect="1"/>
          </p:cNvPicPr>
          <p:nvPr/>
        </p:nvPicPr>
        <p:blipFill>
          <a:blip r:embed="rId4"/>
          <a:stretch>
            <a:fillRect/>
          </a:stretch>
        </p:blipFill>
        <p:spPr>
          <a:xfrm>
            <a:off x="7446215" y="3698874"/>
            <a:ext cx="3743608" cy="2938732"/>
          </a:xfrm>
          <a:prstGeom prst="rect">
            <a:avLst/>
          </a:prstGeom>
        </p:spPr>
      </p:pic>
    </p:spTree>
    <p:extLst>
      <p:ext uri="{BB962C8B-B14F-4D97-AF65-F5344CB8AC3E}">
        <p14:creationId xmlns:p14="http://schemas.microsoft.com/office/powerpoint/2010/main" val="56672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ABE1376-E015-8AA0-601E-FCD46CCD58CF}"/>
              </a:ext>
            </a:extLst>
          </p:cNvPr>
          <p:cNvSpPr>
            <a:spLocks noGrp="1"/>
          </p:cNvSpPr>
          <p:nvPr>
            <p:ph type="title"/>
          </p:nvPr>
        </p:nvSpPr>
        <p:spPr>
          <a:xfrm>
            <a:off x="1227151" y="782595"/>
            <a:ext cx="9737698" cy="1103779"/>
          </a:xfrm>
        </p:spPr>
        <p:txBody>
          <a:bodyPr vert="horz" lIns="91440" tIns="45720" rIns="91440" bIns="45720" rtlCol="0" anchor="b" anchorCtr="0">
            <a:normAutofit/>
          </a:bodyPr>
          <a:lstStyle/>
          <a:p>
            <a:pPr algn="ctr"/>
            <a:r>
              <a:rPr lang="en-US" sz="6000"/>
              <a:t>EDA continued ….</a:t>
            </a:r>
          </a:p>
        </p:txBody>
      </p:sp>
      <p:sp>
        <p:nvSpPr>
          <p:cNvPr id="19" name="Freeform: Shape 18">
            <a:extLst>
              <a:ext uri="{FF2B5EF4-FFF2-40B4-BE49-F238E27FC236}">
                <a16:creationId xmlns:a16="http://schemas.microsoft.com/office/drawing/2014/main" id="{A2D09E29-DA9C-48B4-8529-45E27815C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84671"/>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E3844D4-5ADD-481B-AF9C-49AABAD2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84671"/>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graph of a number of people&#10;&#10;Description automatically generated">
            <a:extLst>
              <a:ext uri="{FF2B5EF4-FFF2-40B4-BE49-F238E27FC236}">
                <a16:creationId xmlns:a16="http://schemas.microsoft.com/office/drawing/2014/main" id="{9F2DCCDD-30BB-DF29-6367-BF348F4C01AD}"/>
              </a:ext>
            </a:extLst>
          </p:cNvPr>
          <p:cNvPicPr>
            <a:picLocks noChangeAspect="1"/>
          </p:cNvPicPr>
          <p:nvPr/>
        </p:nvPicPr>
        <p:blipFill>
          <a:blip r:embed="rId3"/>
          <a:stretch>
            <a:fillRect/>
          </a:stretch>
        </p:blipFill>
        <p:spPr>
          <a:xfrm>
            <a:off x="259645" y="3976947"/>
            <a:ext cx="3002647" cy="2627316"/>
          </a:xfrm>
          <a:prstGeom prst="rect">
            <a:avLst/>
          </a:prstGeom>
        </p:spPr>
      </p:pic>
      <p:pic>
        <p:nvPicPr>
          <p:cNvPr id="10" name="Content Placeholder 9" descr="A pie chart with a triangle and a triangle in the middle&#10;&#10;Description automatically generated">
            <a:extLst>
              <a:ext uri="{FF2B5EF4-FFF2-40B4-BE49-F238E27FC236}">
                <a16:creationId xmlns:a16="http://schemas.microsoft.com/office/drawing/2014/main" id="{417A6649-0F80-3F7B-1906-9832BB58531B}"/>
              </a:ext>
            </a:extLst>
          </p:cNvPr>
          <p:cNvPicPr>
            <a:picLocks noGrp="1" noChangeAspect="1"/>
          </p:cNvPicPr>
          <p:nvPr>
            <p:ph idx="4294967295"/>
          </p:nvPr>
        </p:nvPicPr>
        <p:blipFill>
          <a:blip r:embed="rId4"/>
          <a:stretch>
            <a:fillRect/>
          </a:stretch>
        </p:blipFill>
        <p:spPr>
          <a:xfrm>
            <a:off x="4486541" y="3640972"/>
            <a:ext cx="2891639" cy="2891639"/>
          </a:xfrm>
          <a:prstGeom prst="rect">
            <a:avLst/>
          </a:prstGeom>
        </p:spPr>
      </p:pic>
      <p:pic>
        <p:nvPicPr>
          <p:cNvPr id="12" name="Picture 11">
            <a:extLst>
              <a:ext uri="{FF2B5EF4-FFF2-40B4-BE49-F238E27FC236}">
                <a16:creationId xmlns:a16="http://schemas.microsoft.com/office/drawing/2014/main" id="{40A536C3-102A-50DF-406A-B9241E27AAC1}"/>
              </a:ext>
            </a:extLst>
          </p:cNvPr>
          <p:cNvPicPr>
            <a:picLocks noChangeAspect="1"/>
          </p:cNvPicPr>
          <p:nvPr/>
        </p:nvPicPr>
        <p:blipFill>
          <a:blip r:embed="rId5"/>
          <a:stretch>
            <a:fillRect/>
          </a:stretch>
        </p:blipFill>
        <p:spPr>
          <a:xfrm>
            <a:off x="8490601" y="4086780"/>
            <a:ext cx="3328866" cy="2458181"/>
          </a:xfrm>
          <a:prstGeom prst="rect">
            <a:avLst/>
          </a:prstGeom>
        </p:spPr>
      </p:pic>
    </p:spTree>
    <p:extLst>
      <p:ext uri="{BB962C8B-B14F-4D97-AF65-F5344CB8AC3E}">
        <p14:creationId xmlns:p14="http://schemas.microsoft.com/office/powerpoint/2010/main" val="41994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7DF61-BC3B-3A97-C9A0-F5A50122B5E2}"/>
              </a:ext>
            </a:extLst>
          </p:cNvPr>
          <p:cNvSpPr>
            <a:spLocks noGrp="1"/>
          </p:cNvSpPr>
          <p:nvPr>
            <p:ph type="title"/>
          </p:nvPr>
        </p:nvSpPr>
        <p:spPr>
          <a:xfrm>
            <a:off x="7619523" y="885825"/>
            <a:ext cx="3810001" cy="1901824"/>
          </a:xfrm>
        </p:spPr>
        <p:txBody>
          <a:bodyPr anchor="b">
            <a:normAutofit/>
          </a:bodyPr>
          <a:lstStyle/>
          <a:p>
            <a:r>
              <a:rPr lang="en-US" dirty="0"/>
              <a:t>Correlation matrix</a:t>
            </a:r>
          </a:p>
        </p:txBody>
      </p:sp>
      <p:pic>
        <p:nvPicPr>
          <p:cNvPr id="5" name="Picture 4">
            <a:extLst>
              <a:ext uri="{FF2B5EF4-FFF2-40B4-BE49-F238E27FC236}">
                <a16:creationId xmlns:a16="http://schemas.microsoft.com/office/drawing/2014/main" id="{6E69D348-0E52-D57B-220C-A011CFD9F13F}"/>
              </a:ext>
            </a:extLst>
          </p:cNvPr>
          <p:cNvPicPr>
            <a:picLocks noChangeAspect="1"/>
          </p:cNvPicPr>
          <p:nvPr/>
        </p:nvPicPr>
        <p:blipFill rotWithShape="1">
          <a:blip r:embed="rId2"/>
          <a:srcRect t="14676" r="2" b="20259"/>
          <a:stretch/>
        </p:blipFill>
        <p:spPr>
          <a:xfrm>
            <a:off x="644013" y="959025"/>
            <a:ext cx="6818671" cy="5266063"/>
          </a:xfrm>
          <a:prstGeom prst="rect">
            <a:avLst/>
          </a:prstGeom>
        </p:spPr>
      </p:pic>
      <p:sp>
        <p:nvSpPr>
          <p:cNvPr id="3" name="Content Placeholder 2">
            <a:extLst>
              <a:ext uri="{FF2B5EF4-FFF2-40B4-BE49-F238E27FC236}">
                <a16:creationId xmlns:a16="http://schemas.microsoft.com/office/drawing/2014/main" id="{4722FE53-F9EA-14E4-902F-A9FCDE0A61E5}"/>
              </a:ext>
            </a:extLst>
          </p:cNvPr>
          <p:cNvSpPr>
            <a:spLocks noGrp="1"/>
          </p:cNvSpPr>
          <p:nvPr>
            <p:ph idx="1"/>
          </p:nvPr>
        </p:nvSpPr>
        <p:spPr>
          <a:xfrm>
            <a:off x="7619524" y="3047999"/>
            <a:ext cx="3810000" cy="3048001"/>
          </a:xfrm>
        </p:spPr>
        <p:txBody>
          <a:bodyPr>
            <a:normAutofit/>
          </a:bodyPr>
          <a:lstStyle/>
          <a:p>
            <a:r>
              <a:rPr lang="en-US" sz="1500" b="0" i="0" dirty="0">
                <a:effectLst/>
                <a:latin typeface="Söhne"/>
              </a:rPr>
              <a:t>By visualizing the correlation matrix, you can quickly identify:</a:t>
            </a:r>
          </a:p>
          <a:p>
            <a:pPr>
              <a:buFont typeface="Arial" panose="020B0604020202020204" pitchFamily="34" charset="0"/>
              <a:buChar char="•"/>
            </a:pPr>
            <a:r>
              <a:rPr lang="en-US" sz="1500" b="0" i="0" dirty="0">
                <a:effectLst/>
                <a:latin typeface="Söhne"/>
              </a:rPr>
              <a:t>Strong positive correlations (values close to 1): Variables that increase together.</a:t>
            </a:r>
          </a:p>
          <a:p>
            <a:pPr>
              <a:buFont typeface="Arial" panose="020B0604020202020204" pitchFamily="34" charset="0"/>
              <a:buChar char="•"/>
            </a:pPr>
            <a:r>
              <a:rPr lang="en-US" sz="1500" b="0" i="0" dirty="0">
                <a:effectLst/>
                <a:latin typeface="Söhne"/>
              </a:rPr>
              <a:t>Strong negative correlations (values close to -1): Variables that decrease together.</a:t>
            </a:r>
          </a:p>
          <a:p>
            <a:pPr>
              <a:buFont typeface="Arial" panose="020B0604020202020204" pitchFamily="34" charset="0"/>
              <a:buChar char="•"/>
            </a:pPr>
            <a:r>
              <a:rPr lang="en-US" sz="1500" b="0" i="0" dirty="0">
                <a:effectLst/>
                <a:latin typeface="Söhne"/>
              </a:rPr>
              <a:t>Weak correlations (values close to 0): Variables that don't have a strong linear relationship.</a:t>
            </a:r>
          </a:p>
          <a:p>
            <a:pPr marL="0" indent="0">
              <a:buNone/>
            </a:pPr>
            <a:endParaRPr lang="en-US" sz="1500" dirty="0"/>
          </a:p>
        </p:txBody>
      </p:sp>
    </p:spTree>
    <p:extLst>
      <p:ext uri="{BB962C8B-B14F-4D97-AF65-F5344CB8AC3E}">
        <p14:creationId xmlns:p14="http://schemas.microsoft.com/office/powerpoint/2010/main" val="2657465419"/>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2F24"/>
      </a:dk2>
      <a:lt2>
        <a:srgbClr val="E2E6E8"/>
      </a:lt2>
      <a:accent1>
        <a:srgbClr val="BE9A86"/>
      </a:accent1>
      <a:accent2>
        <a:srgbClr val="ADA176"/>
      </a:accent2>
      <a:accent3>
        <a:srgbClr val="9FA77F"/>
      </a:accent3>
      <a:accent4>
        <a:srgbClr val="8AAB75"/>
      </a:accent4>
      <a:accent5>
        <a:srgbClr val="81AD82"/>
      </a:accent5>
      <a:accent6>
        <a:srgbClr val="77AE8F"/>
      </a:accent6>
      <a:hlink>
        <a:srgbClr val="5A879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3174</TotalTime>
  <Words>1185</Words>
  <Application>Microsoft Macintosh PowerPoint</Application>
  <PresentationFormat>Widescreen</PresentationFormat>
  <Paragraphs>98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Söhne</vt:lpstr>
      <vt:lpstr>Times New Roman</vt:lpstr>
      <vt:lpstr>Verdana Pro</vt:lpstr>
      <vt:lpstr>Verdana Pro Cond SemiBold</vt:lpstr>
      <vt:lpstr>TornVTI</vt:lpstr>
      <vt:lpstr>Automobile Insurance Fraud Detection </vt:lpstr>
      <vt:lpstr>Introduction</vt:lpstr>
      <vt:lpstr>Problem Statement</vt:lpstr>
      <vt:lpstr>Key Objectives: </vt:lpstr>
      <vt:lpstr>Data Description </vt:lpstr>
      <vt:lpstr>Steps for data preprocessing </vt:lpstr>
      <vt:lpstr>Results - Exploratory Data Analysis (EDA) </vt:lpstr>
      <vt:lpstr>EDA continued ….</vt:lpstr>
      <vt:lpstr>Correlation matrix</vt:lpstr>
      <vt:lpstr>MODEL TRAINING AND EVALUATION</vt:lpstr>
      <vt:lpstr>MODEL TRAINING CONTD…..</vt:lpstr>
      <vt:lpstr>MODEL TRAINING CONTD …..</vt:lpstr>
      <vt:lpstr>BEST MODEL SELECTION</vt:lpstr>
      <vt:lpstr>Model Prediction </vt:lpstr>
      <vt:lpstr>Example input and output </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insurance fraud detection </dc:title>
  <dc:creator>Roshan gupta</dc:creator>
  <cp:lastModifiedBy>Bolisetti, Lakshmi Mounika</cp:lastModifiedBy>
  <cp:revision>12</cp:revision>
  <dcterms:created xsi:type="dcterms:W3CDTF">2024-04-28T06:17:55Z</dcterms:created>
  <dcterms:modified xsi:type="dcterms:W3CDTF">2024-04-30T21:39:09Z</dcterms:modified>
</cp:coreProperties>
</file>