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7" r:id="rId4"/>
    <p:sldId id="266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EF8"/>
    <a:srgbClr val="285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4804E-336A-1A42-96EA-5D5104DE499E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6C7D8F-04E7-544F-BBC1-BB66E1A8256D}">
      <dgm:prSet phldrT="[Text]"/>
      <dgm:spPr/>
      <dgm:t>
        <a:bodyPr/>
        <a:lstStyle/>
        <a:p>
          <a:r>
            <a:rPr lang="en-US" dirty="0" smtClean="0"/>
            <a:t>Data Munging</a:t>
          </a:r>
          <a:endParaRPr lang="en-US" dirty="0"/>
        </a:p>
      </dgm:t>
    </dgm:pt>
    <dgm:pt modelId="{1AEA851D-7290-F54D-B3EF-14F1B95E3A91}" type="parTrans" cxnId="{B6F48609-4EF4-314B-89C6-EE058E2438B5}">
      <dgm:prSet/>
      <dgm:spPr/>
      <dgm:t>
        <a:bodyPr/>
        <a:lstStyle/>
        <a:p>
          <a:endParaRPr lang="en-US"/>
        </a:p>
      </dgm:t>
    </dgm:pt>
    <dgm:pt modelId="{E7121D04-C10D-8541-8179-0C57DA38D4D9}" type="sibTrans" cxnId="{B6F48609-4EF4-314B-89C6-EE058E2438B5}">
      <dgm:prSet/>
      <dgm:spPr/>
      <dgm:t>
        <a:bodyPr/>
        <a:lstStyle/>
        <a:p>
          <a:endParaRPr lang="en-US"/>
        </a:p>
      </dgm:t>
    </dgm:pt>
    <dgm:pt modelId="{422313D5-83AC-8B46-99D4-F974AB01DC66}">
      <dgm:prSet phldrT="[Text]"/>
      <dgm:spPr/>
      <dgm:t>
        <a:bodyPr/>
        <a:lstStyle/>
        <a:p>
          <a:r>
            <a:rPr lang="en-US" dirty="0" smtClean="0"/>
            <a:t>Train</a:t>
          </a:r>
          <a:r>
            <a:rPr lang="en-US" baseline="0" dirty="0" smtClean="0"/>
            <a:t> v</a:t>
          </a:r>
          <a:r>
            <a:rPr lang="en-US" dirty="0" smtClean="0"/>
            <a:t>alidate split</a:t>
          </a:r>
          <a:endParaRPr lang="en-US" dirty="0"/>
        </a:p>
      </dgm:t>
    </dgm:pt>
    <dgm:pt modelId="{F283602A-CADD-054D-BC4A-12B278147DE7}" type="parTrans" cxnId="{175E5441-D7D0-0243-94AF-A757AAED37E7}">
      <dgm:prSet/>
      <dgm:spPr/>
      <dgm:t>
        <a:bodyPr/>
        <a:lstStyle/>
        <a:p>
          <a:endParaRPr lang="en-US"/>
        </a:p>
      </dgm:t>
    </dgm:pt>
    <dgm:pt modelId="{F40B8147-29D7-304D-8888-B5AF205AB064}" type="sibTrans" cxnId="{175E5441-D7D0-0243-94AF-A757AAED37E7}">
      <dgm:prSet/>
      <dgm:spPr/>
      <dgm:t>
        <a:bodyPr/>
        <a:lstStyle/>
        <a:p>
          <a:endParaRPr lang="en-US"/>
        </a:p>
      </dgm:t>
    </dgm:pt>
    <dgm:pt modelId="{9DEE2F95-9CB7-824A-837F-E533FA45AFC2}">
      <dgm:prSet phldrT="[Text]"/>
      <dgm:spPr/>
      <dgm:t>
        <a:bodyPr/>
        <a:lstStyle/>
        <a:p>
          <a:r>
            <a:rPr lang="en-US" dirty="0" smtClean="0"/>
            <a:t>Probabilities of claim/No-claim</a:t>
          </a:r>
          <a:endParaRPr lang="en-US" dirty="0"/>
        </a:p>
      </dgm:t>
    </dgm:pt>
    <dgm:pt modelId="{4F351086-A28A-8343-98BF-66284B69EF92}" type="parTrans" cxnId="{55E350A3-6456-8341-AC44-0AF70D666451}">
      <dgm:prSet/>
      <dgm:spPr/>
      <dgm:t>
        <a:bodyPr/>
        <a:lstStyle/>
        <a:p>
          <a:endParaRPr lang="en-US"/>
        </a:p>
      </dgm:t>
    </dgm:pt>
    <dgm:pt modelId="{5AACDFEB-43EC-C64C-AD78-01CC4C9E636F}" type="sibTrans" cxnId="{55E350A3-6456-8341-AC44-0AF70D666451}">
      <dgm:prSet/>
      <dgm:spPr/>
      <dgm:t>
        <a:bodyPr/>
        <a:lstStyle/>
        <a:p>
          <a:endParaRPr lang="en-US"/>
        </a:p>
      </dgm:t>
    </dgm:pt>
    <dgm:pt modelId="{C112267D-6473-1045-ADB1-F10FFAF6DEA4}">
      <dgm:prSet phldrT="[Text]"/>
      <dgm:spPr/>
      <dgm:t>
        <a:bodyPr/>
        <a:lstStyle/>
        <a:p>
          <a:r>
            <a:rPr lang="en-US" dirty="0" smtClean="0"/>
            <a:t>Claim Cost Prediction</a:t>
          </a:r>
          <a:endParaRPr lang="en-US" dirty="0"/>
        </a:p>
      </dgm:t>
    </dgm:pt>
    <dgm:pt modelId="{D7A8321D-3D32-9947-BEC8-AA11127C0C75}" type="parTrans" cxnId="{CAF006BC-EFB9-A048-A15C-B8AAAF80DB86}">
      <dgm:prSet/>
      <dgm:spPr/>
      <dgm:t>
        <a:bodyPr/>
        <a:lstStyle/>
        <a:p>
          <a:endParaRPr lang="en-US"/>
        </a:p>
      </dgm:t>
    </dgm:pt>
    <dgm:pt modelId="{78D6C797-621F-0C47-9D30-D0FB85D7AF54}" type="sibTrans" cxnId="{CAF006BC-EFB9-A048-A15C-B8AAAF80DB86}">
      <dgm:prSet/>
      <dgm:spPr/>
      <dgm:t>
        <a:bodyPr/>
        <a:lstStyle/>
        <a:p>
          <a:endParaRPr lang="en-US"/>
        </a:p>
      </dgm:t>
    </dgm:pt>
    <dgm:pt modelId="{5AB46B81-6E60-D748-A8E3-7F2845768798}">
      <dgm:prSet phldrT="[Text]"/>
      <dgm:spPr/>
      <dgm:t>
        <a:bodyPr/>
        <a:lstStyle/>
        <a:p>
          <a:r>
            <a:rPr lang="en-US" dirty="0" smtClean="0"/>
            <a:t>Gini Index for Model Selection</a:t>
          </a:r>
          <a:endParaRPr lang="en-US" dirty="0"/>
        </a:p>
      </dgm:t>
    </dgm:pt>
    <dgm:pt modelId="{6D4E51CA-179D-5E40-A4D7-A7A2EFE896AF}" type="parTrans" cxnId="{79B8BFB1-FDB8-5E4E-95E3-A1E0BCD03DCC}">
      <dgm:prSet/>
      <dgm:spPr/>
      <dgm:t>
        <a:bodyPr/>
        <a:lstStyle/>
        <a:p>
          <a:endParaRPr lang="en-US"/>
        </a:p>
      </dgm:t>
    </dgm:pt>
    <dgm:pt modelId="{2E524BFB-2804-7B44-BE81-183C3E0F5931}" type="sibTrans" cxnId="{79B8BFB1-FDB8-5E4E-95E3-A1E0BCD03DCC}">
      <dgm:prSet/>
      <dgm:spPr/>
      <dgm:t>
        <a:bodyPr/>
        <a:lstStyle/>
        <a:p>
          <a:endParaRPr lang="en-US"/>
        </a:p>
      </dgm:t>
    </dgm:pt>
    <dgm:pt modelId="{F037173E-DB8F-054D-BE39-D8DBF7E06FA9}">
      <dgm:prSet phldrT="[Text]"/>
      <dgm:spPr/>
      <dgm:t>
        <a:bodyPr/>
        <a:lstStyle/>
        <a:p>
          <a:r>
            <a:rPr lang="en-US" dirty="0" smtClean="0"/>
            <a:t>K-fold</a:t>
          </a:r>
          <a:endParaRPr lang="en-US" dirty="0"/>
        </a:p>
      </dgm:t>
    </dgm:pt>
    <dgm:pt modelId="{FC241958-4F35-8744-9F63-17277E951570}" type="parTrans" cxnId="{9A3B4C96-9036-DC47-8D2B-DD62173E7DEC}">
      <dgm:prSet/>
      <dgm:spPr/>
      <dgm:t>
        <a:bodyPr/>
        <a:lstStyle/>
        <a:p>
          <a:endParaRPr lang="en-US"/>
        </a:p>
      </dgm:t>
    </dgm:pt>
    <dgm:pt modelId="{97D48301-3524-A547-8D8F-E5D97EFC9CE9}" type="sibTrans" cxnId="{9A3B4C96-9036-DC47-8D2B-DD62173E7DEC}">
      <dgm:prSet/>
      <dgm:spPr/>
      <dgm:t>
        <a:bodyPr/>
        <a:lstStyle/>
        <a:p>
          <a:endParaRPr lang="en-US"/>
        </a:p>
      </dgm:t>
    </dgm:pt>
    <dgm:pt modelId="{8F4C8270-EADF-0246-9797-76B275B4AF2B}">
      <dgm:prSet phldrT="[Text]"/>
      <dgm:spPr/>
      <dgm:t>
        <a:bodyPr/>
        <a:lstStyle/>
        <a:p>
          <a:r>
            <a:rPr lang="en-US" dirty="0" smtClean="0"/>
            <a:t>Predictions on test data + Binning for Risk Profile Groups</a:t>
          </a:r>
          <a:endParaRPr lang="en-US" dirty="0"/>
        </a:p>
      </dgm:t>
    </dgm:pt>
    <dgm:pt modelId="{B1692334-1E2A-0340-924F-28F00890E2C5}" type="parTrans" cxnId="{C526AE46-712C-F448-96D6-AF75F99C3B95}">
      <dgm:prSet/>
      <dgm:spPr/>
      <dgm:t>
        <a:bodyPr/>
        <a:lstStyle/>
        <a:p>
          <a:endParaRPr lang="en-US"/>
        </a:p>
      </dgm:t>
    </dgm:pt>
    <dgm:pt modelId="{0A78423F-A18B-D643-AB86-118AC349F8BE}" type="sibTrans" cxnId="{C526AE46-712C-F448-96D6-AF75F99C3B95}">
      <dgm:prSet/>
      <dgm:spPr/>
      <dgm:t>
        <a:bodyPr/>
        <a:lstStyle/>
        <a:p>
          <a:endParaRPr lang="en-US"/>
        </a:p>
      </dgm:t>
    </dgm:pt>
    <dgm:pt modelId="{3D614E73-71C2-2346-A9DE-27C62E51417F}" type="pres">
      <dgm:prSet presAssocID="{E804804E-336A-1A42-96EA-5D5104DE499E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71CEE4D8-EDA2-4E41-932E-4149D08EEE82}" type="pres">
      <dgm:prSet presAssocID="{E804804E-336A-1A42-96EA-5D5104DE499E}" presName="arrowNode" presStyleLbl="node1" presStyleIdx="0" presStyleCnt="1" custLinFactNeighborX="-1314" custLinFactNeighborY="1626"/>
      <dgm:spPr/>
    </dgm:pt>
    <dgm:pt modelId="{39E1FD29-C729-5649-BF07-3435E99F7455}" type="pres">
      <dgm:prSet presAssocID="{8F6C7D8F-04E7-544F-BBC1-BB66E1A8256D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F5A1E-2AFC-DA44-AE46-58A2C49EA6AD}" type="pres">
      <dgm:prSet presAssocID="{422313D5-83AC-8B46-99D4-F974AB01DC66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EE833-4963-D242-989E-8F1E7BEE25C3}" type="pres">
      <dgm:prSet presAssocID="{F40B8147-29D7-304D-8888-B5AF205AB064}" presName="dotNode2" presStyleCnt="0"/>
      <dgm:spPr/>
    </dgm:pt>
    <dgm:pt modelId="{41E354ED-2B0B-E448-8467-FA126201CCF4}" type="pres">
      <dgm:prSet presAssocID="{F40B8147-29D7-304D-8888-B5AF205AB064}" presName="dotRepeatNode" presStyleLbl="fgShp" presStyleIdx="0" presStyleCnt="5"/>
      <dgm:spPr/>
      <dgm:t>
        <a:bodyPr/>
        <a:lstStyle/>
        <a:p>
          <a:endParaRPr lang="en-US"/>
        </a:p>
      </dgm:t>
    </dgm:pt>
    <dgm:pt modelId="{346E9AFD-3848-EE4E-864C-F9B1A557EA18}" type="pres">
      <dgm:prSet presAssocID="{9DEE2F95-9CB7-824A-837F-E533FA45AFC2}" presName="txNode3" presStyleLbl="revTx" presStyleIdx="2" presStyleCnt="7" custLinFactNeighborX="-6875" custLinFactNeighborY="3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6C9AB-FED5-8B47-B746-749139F0B147}" type="pres">
      <dgm:prSet presAssocID="{5AACDFEB-43EC-C64C-AD78-01CC4C9E636F}" presName="dotNode3" presStyleCnt="0"/>
      <dgm:spPr/>
    </dgm:pt>
    <dgm:pt modelId="{E0B2A52D-9D32-B640-9BAD-AAA8A6F08A3B}" type="pres">
      <dgm:prSet presAssocID="{5AACDFEB-43EC-C64C-AD78-01CC4C9E636F}" presName="dotRepeatNode" presStyleLbl="fgShp" presStyleIdx="1" presStyleCnt="5"/>
      <dgm:spPr/>
      <dgm:t>
        <a:bodyPr/>
        <a:lstStyle/>
        <a:p>
          <a:endParaRPr lang="en-US"/>
        </a:p>
      </dgm:t>
    </dgm:pt>
    <dgm:pt modelId="{98347099-6D56-5748-8A88-20FE9C293B63}" type="pres">
      <dgm:prSet presAssocID="{C112267D-6473-1045-ADB1-F10FFAF6DEA4}" presName="txNode4" presStyleLbl="revTx" presStyleIdx="3" presStyleCnt="7" custScaleX="163544" custLinFactNeighborX="15622" custLinFactNeighborY="-10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E6951-CF0E-0748-9C92-C6EC6A211BF1}" type="pres">
      <dgm:prSet presAssocID="{78D6C797-621F-0C47-9D30-D0FB85D7AF54}" presName="dotNode4" presStyleCnt="0"/>
      <dgm:spPr/>
    </dgm:pt>
    <dgm:pt modelId="{6AAEEFF7-7D54-2944-AF74-CB6BB7706D19}" type="pres">
      <dgm:prSet presAssocID="{78D6C797-621F-0C47-9D30-D0FB85D7AF54}" presName="dotRepeatNode" presStyleLbl="fgShp" presStyleIdx="2" presStyleCnt="5"/>
      <dgm:spPr/>
      <dgm:t>
        <a:bodyPr/>
        <a:lstStyle/>
        <a:p>
          <a:endParaRPr lang="en-US"/>
        </a:p>
      </dgm:t>
    </dgm:pt>
    <dgm:pt modelId="{93F6FBDB-92BA-4D4E-AE59-7CC17FB9EB87}" type="pres">
      <dgm:prSet presAssocID="{F037173E-DB8F-054D-BE39-D8DBF7E06FA9}" presName="txNode5" presStyleLbl="revTx" presStyleIdx="4" presStyleCnt="7" custLinFactNeighborX="1314" custLinFactNeighborY="101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FF02-506A-784F-815F-319153012090}" type="pres">
      <dgm:prSet presAssocID="{97D48301-3524-A547-8D8F-E5D97EFC9CE9}" presName="dotNode5" presStyleCnt="0"/>
      <dgm:spPr/>
    </dgm:pt>
    <dgm:pt modelId="{E7EC2F1B-BD29-6E4C-9694-821657ECA207}" type="pres">
      <dgm:prSet presAssocID="{97D48301-3524-A547-8D8F-E5D97EFC9CE9}" presName="dotRepeatNode" presStyleLbl="fgShp" presStyleIdx="3" presStyleCnt="5"/>
      <dgm:spPr/>
    </dgm:pt>
    <dgm:pt modelId="{F57B613C-5701-E841-8E50-118C9A0769D2}" type="pres">
      <dgm:prSet presAssocID="{5AB46B81-6E60-D748-A8E3-7F2845768798}" presName="txNode6" presStyleLbl="revTx" presStyleIdx="5" presStyleCnt="7" custScaleX="217442" custLinFactNeighborX="49990" custLinFactNeighborY="-13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AB5A0-E18F-4C4F-A1CA-89353C26268C}" type="pres">
      <dgm:prSet presAssocID="{2E524BFB-2804-7B44-BE81-183C3E0F5931}" presName="dotNode6" presStyleCnt="0"/>
      <dgm:spPr/>
    </dgm:pt>
    <dgm:pt modelId="{C012E5D8-55EB-2342-BFCB-A206EC879B5C}" type="pres">
      <dgm:prSet presAssocID="{2E524BFB-2804-7B44-BE81-183C3E0F5931}" presName="dotRepeatNode" presStyleLbl="fgShp" presStyleIdx="4" presStyleCnt="5"/>
      <dgm:spPr/>
    </dgm:pt>
    <dgm:pt modelId="{228E3C93-053B-AC4B-BF18-6C2A292DE6D0}" type="pres">
      <dgm:prSet presAssocID="{8F4C8270-EADF-0246-9797-76B275B4AF2B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01DAD0-80E2-8045-8690-E783646F23C3}" type="presOf" srcId="{C112267D-6473-1045-ADB1-F10FFAF6DEA4}" destId="{98347099-6D56-5748-8A88-20FE9C293B63}" srcOrd="0" destOrd="0" presId="urn:microsoft.com/office/officeart/2009/3/layout/DescendingProcess"/>
    <dgm:cxn modelId="{0DA92584-E454-5841-94BF-1A4EB4A1B21F}" type="presOf" srcId="{E804804E-336A-1A42-96EA-5D5104DE499E}" destId="{3D614E73-71C2-2346-A9DE-27C62E51417F}" srcOrd="0" destOrd="0" presId="urn:microsoft.com/office/officeart/2009/3/layout/DescendingProcess"/>
    <dgm:cxn modelId="{23D24776-0DE5-2244-A398-ADF4F64D5EBC}" type="presOf" srcId="{F037173E-DB8F-054D-BE39-D8DBF7E06FA9}" destId="{93F6FBDB-92BA-4D4E-AE59-7CC17FB9EB87}" srcOrd="0" destOrd="0" presId="urn:microsoft.com/office/officeart/2009/3/layout/DescendingProcess"/>
    <dgm:cxn modelId="{EE58BFA8-07C3-B84B-A4E7-CB14EB3D55D7}" type="presOf" srcId="{5AB46B81-6E60-D748-A8E3-7F2845768798}" destId="{F57B613C-5701-E841-8E50-118C9A0769D2}" srcOrd="0" destOrd="0" presId="urn:microsoft.com/office/officeart/2009/3/layout/DescendingProcess"/>
    <dgm:cxn modelId="{B6F48609-4EF4-314B-89C6-EE058E2438B5}" srcId="{E804804E-336A-1A42-96EA-5D5104DE499E}" destId="{8F6C7D8F-04E7-544F-BBC1-BB66E1A8256D}" srcOrd="0" destOrd="0" parTransId="{1AEA851D-7290-F54D-B3EF-14F1B95E3A91}" sibTransId="{E7121D04-C10D-8541-8179-0C57DA38D4D9}"/>
    <dgm:cxn modelId="{7656FCBB-175B-6B40-B3FB-BA3F56A7DF16}" type="presOf" srcId="{8F6C7D8F-04E7-544F-BBC1-BB66E1A8256D}" destId="{39E1FD29-C729-5649-BF07-3435E99F7455}" srcOrd="0" destOrd="0" presId="urn:microsoft.com/office/officeart/2009/3/layout/DescendingProcess"/>
    <dgm:cxn modelId="{8E47F738-2FA9-4D48-B0FF-5ED414BAD43D}" type="presOf" srcId="{422313D5-83AC-8B46-99D4-F974AB01DC66}" destId="{CAEF5A1E-2AFC-DA44-AE46-58A2C49EA6AD}" srcOrd="0" destOrd="0" presId="urn:microsoft.com/office/officeart/2009/3/layout/DescendingProcess"/>
    <dgm:cxn modelId="{5DAC5034-E75B-614E-888F-126B5049C7A9}" type="presOf" srcId="{9DEE2F95-9CB7-824A-837F-E533FA45AFC2}" destId="{346E9AFD-3848-EE4E-864C-F9B1A557EA18}" srcOrd="0" destOrd="0" presId="urn:microsoft.com/office/officeart/2009/3/layout/DescendingProcess"/>
    <dgm:cxn modelId="{7E6CB060-021F-8E47-A307-1CCFF320F63D}" type="presOf" srcId="{5AACDFEB-43EC-C64C-AD78-01CC4C9E636F}" destId="{E0B2A52D-9D32-B640-9BAD-AAA8A6F08A3B}" srcOrd="0" destOrd="0" presId="urn:microsoft.com/office/officeart/2009/3/layout/DescendingProcess"/>
    <dgm:cxn modelId="{6B798E41-C9EB-2342-9624-FB774E9AE695}" type="presOf" srcId="{2E524BFB-2804-7B44-BE81-183C3E0F5931}" destId="{C012E5D8-55EB-2342-BFCB-A206EC879B5C}" srcOrd="0" destOrd="0" presId="urn:microsoft.com/office/officeart/2009/3/layout/DescendingProcess"/>
    <dgm:cxn modelId="{CAF006BC-EFB9-A048-A15C-B8AAAF80DB86}" srcId="{E804804E-336A-1A42-96EA-5D5104DE499E}" destId="{C112267D-6473-1045-ADB1-F10FFAF6DEA4}" srcOrd="3" destOrd="0" parTransId="{D7A8321D-3D32-9947-BEC8-AA11127C0C75}" sibTransId="{78D6C797-621F-0C47-9D30-D0FB85D7AF54}"/>
    <dgm:cxn modelId="{9A3B4C96-9036-DC47-8D2B-DD62173E7DEC}" srcId="{E804804E-336A-1A42-96EA-5D5104DE499E}" destId="{F037173E-DB8F-054D-BE39-D8DBF7E06FA9}" srcOrd="4" destOrd="0" parTransId="{FC241958-4F35-8744-9F63-17277E951570}" sibTransId="{97D48301-3524-A547-8D8F-E5D97EFC9CE9}"/>
    <dgm:cxn modelId="{175E5441-D7D0-0243-94AF-A757AAED37E7}" srcId="{E804804E-336A-1A42-96EA-5D5104DE499E}" destId="{422313D5-83AC-8B46-99D4-F974AB01DC66}" srcOrd="1" destOrd="0" parTransId="{F283602A-CADD-054D-BC4A-12B278147DE7}" sibTransId="{F40B8147-29D7-304D-8888-B5AF205AB064}"/>
    <dgm:cxn modelId="{16956550-B9ED-BF4E-B8EF-7C6D6664E82D}" type="presOf" srcId="{F40B8147-29D7-304D-8888-B5AF205AB064}" destId="{41E354ED-2B0B-E448-8467-FA126201CCF4}" srcOrd="0" destOrd="0" presId="urn:microsoft.com/office/officeart/2009/3/layout/DescendingProcess"/>
    <dgm:cxn modelId="{55E350A3-6456-8341-AC44-0AF70D666451}" srcId="{E804804E-336A-1A42-96EA-5D5104DE499E}" destId="{9DEE2F95-9CB7-824A-837F-E533FA45AFC2}" srcOrd="2" destOrd="0" parTransId="{4F351086-A28A-8343-98BF-66284B69EF92}" sibTransId="{5AACDFEB-43EC-C64C-AD78-01CC4C9E636F}"/>
    <dgm:cxn modelId="{79B8BFB1-FDB8-5E4E-95E3-A1E0BCD03DCC}" srcId="{E804804E-336A-1A42-96EA-5D5104DE499E}" destId="{5AB46B81-6E60-D748-A8E3-7F2845768798}" srcOrd="5" destOrd="0" parTransId="{6D4E51CA-179D-5E40-A4D7-A7A2EFE896AF}" sibTransId="{2E524BFB-2804-7B44-BE81-183C3E0F5931}"/>
    <dgm:cxn modelId="{7D106BA0-88D1-0043-82B2-CBB2FCCA9F91}" type="presOf" srcId="{78D6C797-621F-0C47-9D30-D0FB85D7AF54}" destId="{6AAEEFF7-7D54-2944-AF74-CB6BB7706D19}" srcOrd="0" destOrd="0" presId="urn:microsoft.com/office/officeart/2009/3/layout/DescendingProcess"/>
    <dgm:cxn modelId="{C526AE46-712C-F448-96D6-AF75F99C3B95}" srcId="{E804804E-336A-1A42-96EA-5D5104DE499E}" destId="{8F4C8270-EADF-0246-9797-76B275B4AF2B}" srcOrd="6" destOrd="0" parTransId="{B1692334-1E2A-0340-924F-28F00890E2C5}" sibTransId="{0A78423F-A18B-D643-AB86-118AC349F8BE}"/>
    <dgm:cxn modelId="{4443F28C-DDB1-3A4D-9776-CE4501607F18}" type="presOf" srcId="{97D48301-3524-A547-8D8F-E5D97EFC9CE9}" destId="{E7EC2F1B-BD29-6E4C-9694-821657ECA207}" srcOrd="0" destOrd="0" presId="urn:microsoft.com/office/officeart/2009/3/layout/DescendingProcess"/>
    <dgm:cxn modelId="{C8342046-5375-A34C-858F-E30F658F80FA}" type="presOf" srcId="{8F4C8270-EADF-0246-9797-76B275B4AF2B}" destId="{228E3C93-053B-AC4B-BF18-6C2A292DE6D0}" srcOrd="0" destOrd="0" presId="urn:microsoft.com/office/officeart/2009/3/layout/DescendingProcess"/>
    <dgm:cxn modelId="{24C01F33-8355-B84B-9C8E-74C535FDD54C}" type="presParOf" srcId="{3D614E73-71C2-2346-A9DE-27C62E51417F}" destId="{71CEE4D8-EDA2-4E41-932E-4149D08EEE82}" srcOrd="0" destOrd="0" presId="urn:microsoft.com/office/officeart/2009/3/layout/DescendingProcess"/>
    <dgm:cxn modelId="{70CBC22B-E491-B24C-B37C-514A33C84267}" type="presParOf" srcId="{3D614E73-71C2-2346-A9DE-27C62E51417F}" destId="{39E1FD29-C729-5649-BF07-3435E99F7455}" srcOrd="1" destOrd="0" presId="urn:microsoft.com/office/officeart/2009/3/layout/DescendingProcess"/>
    <dgm:cxn modelId="{6F627F5A-5AFC-8C4C-81E5-8FF773E637FB}" type="presParOf" srcId="{3D614E73-71C2-2346-A9DE-27C62E51417F}" destId="{CAEF5A1E-2AFC-DA44-AE46-58A2C49EA6AD}" srcOrd="2" destOrd="0" presId="urn:microsoft.com/office/officeart/2009/3/layout/DescendingProcess"/>
    <dgm:cxn modelId="{7FB67964-9806-324B-BA8F-C6BB1BE97573}" type="presParOf" srcId="{3D614E73-71C2-2346-A9DE-27C62E51417F}" destId="{AE4EE833-4963-D242-989E-8F1E7BEE25C3}" srcOrd="3" destOrd="0" presId="urn:microsoft.com/office/officeart/2009/3/layout/DescendingProcess"/>
    <dgm:cxn modelId="{2D3E7C1D-D4FA-D549-84D0-AE4595657504}" type="presParOf" srcId="{AE4EE833-4963-D242-989E-8F1E7BEE25C3}" destId="{41E354ED-2B0B-E448-8467-FA126201CCF4}" srcOrd="0" destOrd="0" presId="urn:microsoft.com/office/officeart/2009/3/layout/DescendingProcess"/>
    <dgm:cxn modelId="{8691DD8C-6767-AC45-BCAE-8EB0AA0DCF28}" type="presParOf" srcId="{3D614E73-71C2-2346-A9DE-27C62E51417F}" destId="{346E9AFD-3848-EE4E-864C-F9B1A557EA18}" srcOrd="4" destOrd="0" presId="urn:microsoft.com/office/officeart/2009/3/layout/DescendingProcess"/>
    <dgm:cxn modelId="{45074165-2ED8-EC41-8E3C-2EC03890A1C8}" type="presParOf" srcId="{3D614E73-71C2-2346-A9DE-27C62E51417F}" destId="{16D6C9AB-FED5-8B47-B746-749139F0B147}" srcOrd="5" destOrd="0" presId="urn:microsoft.com/office/officeart/2009/3/layout/DescendingProcess"/>
    <dgm:cxn modelId="{D649DF5F-9CB7-A848-B1BA-48BD550B41C1}" type="presParOf" srcId="{16D6C9AB-FED5-8B47-B746-749139F0B147}" destId="{E0B2A52D-9D32-B640-9BAD-AAA8A6F08A3B}" srcOrd="0" destOrd="0" presId="urn:microsoft.com/office/officeart/2009/3/layout/DescendingProcess"/>
    <dgm:cxn modelId="{9EF022F8-CF57-4443-A12A-DF39910A94F4}" type="presParOf" srcId="{3D614E73-71C2-2346-A9DE-27C62E51417F}" destId="{98347099-6D56-5748-8A88-20FE9C293B63}" srcOrd="6" destOrd="0" presId="urn:microsoft.com/office/officeart/2009/3/layout/DescendingProcess"/>
    <dgm:cxn modelId="{B30C2DA1-9947-AC4B-93A0-C871A460D36E}" type="presParOf" srcId="{3D614E73-71C2-2346-A9DE-27C62E51417F}" destId="{BD0E6951-CF0E-0748-9C92-C6EC6A211BF1}" srcOrd="7" destOrd="0" presId="urn:microsoft.com/office/officeart/2009/3/layout/DescendingProcess"/>
    <dgm:cxn modelId="{46FA7244-34B2-D840-AB42-70316DD44F9D}" type="presParOf" srcId="{BD0E6951-CF0E-0748-9C92-C6EC6A211BF1}" destId="{6AAEEFF7-7D54-2944-AF74-CB6BB7706D19}" srcOrd="0" destOrd="0" presId="urn:microsoft.com/office/officeart/2009/3/layout/DescendingProcess"/>
    <dgm:cxn modelId="{94D0FCD8-1384-C441-A126-80AAE8B87808}" type="presParOf" srcId="{3D614E73-71C2-2346-A9DE-27C62E51417F}" destId="{93F6FBDB-92BA-4D4E-AE59-7CC17FB9EB87}" srcOrd="8" destOrd="0" presId="urn:microsoft.com/office/officeart/2009/3/layout/DescendingProcess"/>
    <dgm:cxn modelId="{432CEDCF-0CA0-6748-888F-B76EB6F30656}" type="presParOf" srcId="{3D614E73-71C2-2346-A9DE-27C62E51417F}" destId="{99CDFF02-506A-784F-815F-319153012090}" srcOrd="9" destOrd="0" presId="urn:microsoft.com/office/officeart/2009/3/layout/DescendingProcess"/>
    <dgm:cxn modelId="{4E0C13B4-9904-A244-B979-7E2E0E715E11}" type="presParOf" srcId="{99CDFF02-506A-784F-815F-319153012090}" destId="{E7EC2F1B-BD29-6E4C-9694-821657ECA207}" srcOrd="0" destOrd="0" presId="urn:microsoft.com/office/officeart/2009/3/layout/DescendingProcess"/>
    <dgm:cxn modelId="{B1498029-C660-5049-B4AF-8396CBF604A7}" type="presParOf" srcId="{3D614E73-71C2-2346-A9DE-27C62E51417F}" destId="{F57B613C-5701-E841-8E50-118C9A0769D2}" srcOrd="10" destOrd="0" presId="urn:microsoft.com/office/officeart/2009/3/layout/DescendingProcess"/>
    <dgm:cxn modelId="{5BB3466D-6F05-E742-A0B4-E96D78329943}" type="presParOf" srcId="{3D614E73-71C2-2346-A9DE-27C62E51417F}" destId="{DBEAB5A0-E18F-4C4F-A1CA-89353C26268C}" srcOrd="11" destOrd="0" presId="urn:microsoft.com/office/officeart/2009/3/layout/DescendingProcess"/>
    <dgm:cxn modelId="{688674F4-2BAA-6E45-8CE5-2A290A3DA83B}" type="presParOf" srcId="{DBEAB5A0-E18F-4C4F-A1CA-89353C26268C}" destId="{C012E5D8-55EB-2342-BFCB-A206EC879B5C}" srcOrd="0" destOrd="0" presId="urn:microsoft.com/office/officeart/2009/3/layout/DescendingProcess"/>
    <dgm:cxn modelId="{9D716CDD-DC4B-CA41-8C33-EA611BE39D33}" type="presParOf" srcId="{3D614E73-71C2-2346-A9DE-27C62E51417F}" destId="{228E3C93-053B-AC4B-BF18-6C2A292DE6D0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E923C-8484-6044-BE2F-53BC6DE78943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9490256A-DDFE-6647-AC1C-74286C72D8EA}">
      <dgm:prSet phldrT="[Text]"/>
      <dgm:spPr/>
      <dgm:t>
        <a:bodyPr/>
        <a:lstStyle/>
        <a:p>
          <a:r>
            <a:rPr lang="en-US" dirty="0" smtClean="0"/>
            <a:t>DATA IMPUTING (filling missing values - </a:t>
          </a:r>
          <a:r>
            <a:rPr lang="en-US" dirty="0" err="1" smtClean="0"/>
            <a:t>agecat</a:t>
          </a:r>
          <a:r>
            <a:rPr lang="en-US" dirty="0" smtClean="0"/>
            <a:t>, </a:t>
          </a:r>
          <a:r>
            <a:rPr lang="en-US" dirty="0" err="1" smtClean="0"/>
            <a:t>traffic_index</a:t>
          </a:r>
          <a:r>
            <a:rPr lang="en-US" dirty="0" smtClean="0"/>
            <a:t>, </a:t>
          </a:r>
          <a:r>
            <a:rPr lang="en-US" dirty="0" err="1" smtClean="0"/>
            <a:t>credit_score</a:t>
          </a:r>
          <a:endParaRPr lang="en-US" dirty="0"/>
        </a:p>
      </dgm:t>
    </dgm:pt>
    <dgm:pt modelId="{42D9F297-8977-D749-A696-79343AAEF5A3}" type="parTrans" cxnId="{1C18C01D-09CE-BD48-81B0-389AC175BD63}">
      <dgm:prSet/>
      <dgm:spPr/>
      <dgm:t>
        <a:bodyPr/>
        <a:lstStyle/>
        <a:p>
          <a:endParaRPr lang="en-US"/>
        </a:p>
      </dgm:t>
    </dgm:pt>
    <dgm:pt modelId="{00A75F68-49E0-E147-B8A2-15F30D48EDF8}" type="sibTrans" cxnId="{1C18C01D-09CE-BD48-81B0-389AC175BD63}">
      <dgm:prSet/>
      <dgm:spPr/>
      <dgm:t>
        <a:bodyPr/>
        <a:lstStyle/>
        <a:p>
          <a:endParaRPr lang="en-US"/>
        </a:p>
      </dgm:t>
    </dgm:pt>
    <dgm:pt modelId="{C7FF8293-242D-E14B-9469-E62EA913DA75}">
      <dgm:prSet phldrT="[Text]"/>
      <dgm:spPr/>
      <dgm:t>
        <a:bodyPr/>
        <a:lstStyle/>
        <a:p>
          <a:r>
            <a:rPr lang="en-US" dirty="0" smtClean="0"/>
            <a:t>DATA</a:t>
          </a:r>
          <a:r>
            <a:rPr lang="en-US" baseline="0" dirty="0" smtClean="0"/>
            <a:t> TRANSFORMATIONS </a:t>
          </a:r>
          <a:r>
            <a:rPr lang="mr-IN" baseline="0" dirty="0" smtClean="0"/>
            <a:t>–</a:t>
          </a:r>
          <a:r>
            <a:rPr lang="en-US" baseline="0" dirty="0" smtClean="0"/>
            <a:t> One Hot Encoding</a:t>
          </a:r>
          <a:endParaRPr lang="en-US" dirty="0"/>
        </a:p>
      </dgm:t>
    </dgm:pt>
    <dgm:pt modelId="{00950608-37F4-4141-8D63-A57DEA301485}" type="parTrans" cxnId="{52D64701-E937-4647-B0EB-178C3027B5FE}">
      <dgm:prSet/>
      <dgm:spPr/>
      <dgm:t>
        <a:bodyPr/>
        <a:lstStyle/>
        <a:p>
          <a:endParaRPr lang="en-US"/>
        </a:p>
      </dgm:t>
    </dgm:pt>
    <dgm:pt modelId="{6B1526E3-0FA0-CF4C-9229-1919FDE47062}" type="sibTrans" cxnId="{52D64701-E937-4647-B0EB-178C3027B5FE}">
      <dgm:prSet/>
      <dgm:spPr/>
      <dgm:t>
        <a:bodyPr/>
        <a:lstStyle/>
        <a:p>
          <a:endParaRPr lang="en-US"/>
        </a:p>
      </dgm:t>
    </dgm:pt>
    <dgm:pt modelId="{B135F65F-B95A-3A41-BD6D-80F157BA2A2E}">
      <dgm:prSet phldrT="[Text]"/>
      <dgm:spPr/>
      <dgm:t>
        <a:bodyPr/>
        <a:lstStyle/>
        <a:p>
          <a:r>
            <a:rPr lang="en-US" dirty="0" smtClean="0"/>
            <a:t>DATA</a:t>
          </a:r>
          <a:r>
            <a:rPr lang="en-US" baseline="0" dirty="0" smtClean="0"/>
            <a:t> SPLIT</a:t>
          </a:r>
          <a:endParaRPr lang="en-US" dirty="0"/>
        </a:p>
      </dgm:t>
    </dgm:pt>
    <dgm:pt modelId="{9C8E2EEE-E120-4D4E-99B9-B99CA507B108}" type="parTrans" cxnId="{2DB79444-8403-7445-9CA6-1B0F960BAB41}">
      <dgm:prSet/>
      <dgm:spPr/>
      <dgm:t>
        <a:bodyPr/>
        <a:lstStyle/>
        <a:p>
          <a:endParaRPr lang="en-US"/>
        </a:p>
      </dgm:t>
    </dgm:pt>
    <dgm:pt modelId="{B558016C-F6C3-D045-9ECC-C5A73FDDBFCE}" type="sibTrans" cxnId="{2DB79444-8403-7445-9CA6-1B0F960BAB41}">
      <dgm:prSet/>
      <dgm:spPr/>
      <dgm:t>
        <a:bodyPr/>
        <a:lstStyle/>
        <a:p>
          <a:endParaRPr lang="en-US"/>
        </a:p>
      </dgm:t>
    </dgm:pt>
    <dgm:pt modelId="{B32456D9-2006-D047-9D39-02E926F90EE4}" type="pres">
      <dgm:prSet presAssocID="{EA0E923C-8484-6044-BE2F-53BC6DE78943}" presName="compositeShape" presStyleCnt="0">
        <dgm:presLayoutVars>
          <dgm:dir/>
          <dgm:resizeHandles/>
        </dgm:presLayoutVars>
      </dgm:prSet>
      <dgm:spPr/>
    </dgm:pt>
    <dgm:pt modelId="{215557B9-3316-BE4B-B9AC-FFDA80CCAA66}" type="pres">
      <dgm:prSet presAssocID="{EA0E923C-8484-6044-BE2F-53BC6DE78943}" presName="pyramid" presStyleLbl="node1" presStyleIdx="0" presStyleCnt="1" custLinFactNeighborX="4329" custLinFactNeighborY="-10677"/>
      <dgm:spPr/>
    </dgm:pt>
    <dgm:pt modelId="{7C84D40D-145F-8740-B906-6EFC7EC36A02}" type="pres">
      <dgm:prSet presAssocID="{EA0E923C-8484-6044-BE2F-53BC6DE78943}" presName="theList" presStyleCnt="0"/>
      <dgm:spPr/>
    </dgm:pt>
    <dgm:pt modelId="{895B91DB-F46B-3340-ACFA-89A4BF9EB1A4}" type="pres">
      <dgm:prSet presAssocID="{9490256A-DDFE-6647-AC1C-74286C72D8EA}" presName="aNode" presStyleLbl="fgAcc1" presStyleIdx="0" presStyleCnt="3" custLinFactNeighborX="3996" custLinFactNeighborY="87774">
        <dgm:presLayoutVars>
          <dgm:bulletEnabled val="1"/>
        </dgm:presLayoutVars>
      </dgm:prSet>
      <dgm:spPr/>
    </dgm:pt>
    <dgm:pt modelId="{F825FF0A-46A3-644B-81B2-9CD892D9EF99}" type="pres">
      <dgm:prSet presAssocID="{9490256A-DDFE-6647-AC1C-74286C72D8EA}" presName="aSpace" presStyleCnt="0"/>
      <dgm:spPr/>
    </dgm:pt>
    <dgm:pt modelId="{9A47142B-B0F2-CC49-917C-24C410E0537F}" type="pres">
      <dgm:prSet presAssocID="{C7FF8293-242D-E14B-9469-E62EA913DA75}" presName="aNode" presStyleLbl="fgAcc1" presStyleIdx="1" presStyleCnt="3" custLinFactY="3348" custLinFactNeighborX="5772" custLinFactNeighborY="100000">
        <dgm:presLayoutVars>
          <dgm:bulletEnabled val="1"/>
        </dgm:presLayoutVars>
      </dgm:prSet>
      <dgm:spPr/>
    </dgm:pt>
    <dgm:pt modelId="{E49579E8-519B-344C-8CB0-1410A1E178F2}" type="pres">
      <dgm:prSet presAssocID="{C7FF8293-242D-E14B-9469-E62EA913DA75}" presName="aSpace" presStyleCnt="0"/>
      <dgm:spPr/>
    </dgm:pt>
    <dgm:pt modelId="{449491B8-23D3-9142-8440-44B41A751012}" type="pres">
      <dgm:prSet presAssocID="{B135F65F-B95A-3A41-BD6D-80F157BA2A2E}" presName="aNode" presStyleLbl="fgAcc1" presStyleIdx="2" presStyleCnt="3" custLinFactY="7005" custLinFactNeighborX="5772" custLinFactNeighborY="100000">
        <dgm:presLayoutVars>
          <dgm:bulletEnabled val="1"/>
        </dgm:presLayoutVars>
      </dgm:prSet>
      <dgm:spPr/>
    </dgm:pt>
    <dgm:pt modelId="{E2D1295D-92A1-3D44-867C-69D10D90D536}" type="pres">
      <dgm:prSet presAssocID="{B135F65F-B95A-3A41-BD6D-80F157BA2A2E}" presName="aSpace" presStyleCnt="0"/>
      <dgm:spPr/>
    </dgm:pt>
  </dgm:ptLst>
  <dgm:cxnLst>
    <dgm:cxn modelId="{9CCE1AD8-9F16-A346-89CF-348B533154BF}" type="presOf" srcId="{C7FF8293-242D-E14B-9469-E62EA913DA75}" destId="{9A47142B-B0F2-CC49-917C-24C410E0537F}" srcOrd="0" destOrd="0" presId="urn:microsoft.com/office/officeart/2005/8/layout/pyramid2"/>
    <dgm:cxn modelId="{77D05D04-19F6-5249-8DD2-47001E5EF637}" type="presOf" srcId="{B135F65F-B95A-3A41-BD6D-80F157BA2A2E}" destId="{449491B8-23D3-9142-8440-44B41A751012}" srcOrd="0" destOrd="0" presId="urn:microsoft.com/office/officeart/2005/8/layout/pyramid2"/>
    <dgm:cxn modelId="{3E3A9115-6F30-C242-BC4E-FBD6DF102DC5}" type="presOf" srcId="{EA0E923C-8484-6044-BE2F-53BC6DE78943}" destId="{B32456D9-2006-D047-9D39-02E926F90EE4}" srcOrd="0" destOrd="0" presId="urn:microsoft.com/office/officeart/2005/8/layout/pyramid2"/>
    <dgm:cxn modelId="{2DB79444-8403-7445-9CA6-1B0F960BAB41}" srcId="{EA0E923C-8484-6044-BE2F-53BC6DE78943}" destId="{B135F65F-B95A-3A41-BD6D-80F157BA2A2E}" srcOrd="2" destOrd="0" parTransId="{9C8E2EEE-E120-4D4E-99B9-B99CA507B108}" sibTransId="{B558016C-F6C3-D045-9ECC-C5A73FDDBFCE}"/>
    <dgm:cxn modelId="{52D64701-E937-4647-B0EB-178C3027B5FE}" srcId="{EA0E923C-8484-6044-BE2F-53BC6DE78943}" destId="{C7FF8293-242D-E14B-9469-E62EA913DA75}" srcOrd="1" destOrd="0" parTransId="{00950608-37F4-4141-8D63-A57DEA301485}" sibTransId="{6B1526E3-0FA0-CF4C-9229-1919FDE47062}"/>
    <dgm:cxn modelId="{EF4CD09D-D03D-784A-9E28-1014760758B5}" type="presOf" srcId="{9490256A-DDFE-6647-AC1C-74286C72D8EA}" destId="{895B91DB-F46B-3340-ACFA-89A4BF9EB1A4}" srcOrd="0" destOrd="0" presId="urn:microsoft.com/office/officeart/2005/8/layout/pyramid2"/>
    <dgm:cxn modelId="{1C18C01D-09CE-BD48-81B0-389AC175BD63}" srcId="{EA0E923C-8484-6044-BE2F-53BC6DE78943}" destId="{9490256A-DDFE-6647-AC1C-74286C72D8EA}" srcOrd="0" destOrd="0" parTransId="{42D9F297-8977-D749-A696-79343AAEF5A3}" sibTransId="{00A75F68-49E0-E147-B8A2-15F30D48EDF8}"/>
    <dgm:cxn modelId="{B342E0B1-F506-C94D-AF4D-4CEE3F9E0E80}" type="presParOf" srcId="{B32456D9-2006-D047-9D39-02E926F90EE4}" destId="{215557B9-3316-BE4B-B9AC-FFDA80CCAA66}" srcOrd="0" destOrd="0" presId="urn:microsoft.com/office/officeart/2005/8/layout/pyramid2"/>
    <dgm:cxn modelId="{6834DC82-9F3A-2544-9A02-AF80AFF86836}" type="presParOf" srcId="{B32456D9-2006-D047-9D39-02E926F90EE4}" destId="{7C84D40D-145F-8740-B906-6EFC7EC36A02}" srcOrd="1" destOrd="0" presId="urn:microsoft.com/office/officeart/2005/8/layout/pyramid2"/>
    <dgm:cxn modelId="{0A5B0793-8015-434F-98D7-235D683C0581}" type="presParOf" srcId="{7C84D40D-145F-8740-B906-6EFC7EC36A02}" destId="{895B91DB-F46B-3340-ACFA-89A4BF9EB1A4}" srcOrd="0" destOrd="0" presId="urn:microsoft.com/office/officeart/2005/8/layout/pyramid2"/>
    <dgm:cxn modelId="{71EC4AD1-4300-D345-925B-6100BB4BD8A9}" type="presParOf" srcId="{7C84D40D-145F-8740-B906-6EFC7EC36A02}" destId="{F825FF0A-46A3-644B-81B2-9CD892D9EF99}" srcOrd="1" destOrd="0" presId="urn:microsoft.com/office/officeart/2005/8/layout/pyramid2"/>
    <dgm:cxn modelId="{F76456CE-D069-0548-B9A7-30A2554CFA9B}" type="presParOf" srcId="{7C84D40D-145F-8740-B906-6EFC7EC36A02}" destId="{9A47142B-B0F2-CC49-917C-24C410E0537F}" srcOrd="2" destOrd="0" presId="urn:microsoft.com/office/officeart/2005/8/layout/pyramid2"/>
    <dgm:cxn modelId="{14C7F8C0-D440-6449-9084-506945185BE8}" type="presParOf" srcId="{7C84D40D-145F-8740-B906-6EFC7EC36A02}" destId="{E49579E8-519B-344C-8CB0-1410A1E178F2}" srcOrd="3" destOrd="0" presId="urn:microsoft.com/office/officeart/2005/8/layout/pyramid2"/>
    <dgm:cxn modelId="{6DDAC8D8-DADD-8C4D-B021-E71BB551A701}" type="presParOf" srcId="{7C84D40D-145F-8740-B906-6EFC7EC36A02}" destId="{449491B8-23D3-9142-8440-44B41A751012}" srcOrd="4" destOrd="0" presId="urn:microsoft.com/office/officeart/2005/8/layout/pyramid2"/>
    <dgm:cxn modelId="{A41187C2-47D8-C443-B890-CA207C7B3184}" type="presParOf" srcId="{7C84D40D-145F-8740-B906-6EFC7EC36A02}" destId="{E2D1295D-92A1-3D44-867C-69D10D90D53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4B8158-F97C-9144-8D30-E14D857666BC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A8048-6EDD-1D48-B8ED-F96E2964F8DB}">
      <dgm:prSet phldrT="[Text]" custT="1"/>
      <dgm:spPr/>
      <dgm:t>
        <a:bodyPr/>
        <a:lstStyle/>
        <a:p>
          <a:r>
            <a:rPr lang="en-US" sz="1600" dirty="0" smtClean="0"/>
            <a:t>Logistic Regression</a:t>
          </a:r>
          <a:endParaRPr lang="en-US" sz="1600" b="1" dirty="0"/>
        </a:p>
      </dgm:t>
    </dgm:pt>
    <dgm:pt modelId="{95671ECF-D7F3-FA49-9F53-C201B3B02F1C}" type="parTrans" cxnId="{AD7BD882-C635-374E-B039-1CD52948604E}">
      <dgm:prSet/>
      <dgm:spPr/>
      <dgm:t>
        <a:bodyPr/>
        <a:lstStyle/>
        <a:p>
          <a:endParaRPr lang="en-US"/>
        </a:p>
      </dgm:t>
    </dgm:pt>
    <dgm:pt modelId="{AAA42A00-5A7A-D642-A49F-7B752D4EF77B}" type="sibTrans" cxnId="{AD7BD882-C635-374E-B039-1CD52948604E}">
      <dgm:prSet/>
      <dgm:spPr/>
      <dgm:t>
        <a:bodyPr/>
        <a:lstStyle/>
        <a:p>
          <a:endParaRPr lang="en-US"/>
        </a:p>
      </dgm:t>
    </dgm:pt>
    <dgm:pt modelId="{572FB2FB-2D40-524C-B6AC-C10BB20BC4AC}">
      <dgm:prSet phldrT="[Text]" custT="1"/>
      <dgm:spPr/>
      <dgm:t>
        <a:bodyPr/>
        <a:lstStyle/>
        <a:p>
          <a:r>
            <a:rPr lang="en-US" sz="1600" dirty="0" smtClean="0"/>
            <a:t>Random Forest</a:t>
          </a:r>
          <a:r>
            <a:rPr lang="en-US" sz="1600" baseline="0" dirty="0" smtClean="0"/>
            <a:t> </a:t>
          </a:r>
          <a:r>
            <a:rPr lang="en-US" sz="1600" baseline="0" dirty="0" err="1" smtClean="0"/>
            <a:t>Regressor</a:t>
          </a:r>
          <a:endParaRPr lang="en-US" sz="1600" dirty="0"/>
        </a:p>
      </dgm:t>
    </dgm:pt>
    <dgm:pt modelId="{8CE902C8-650C-4041-9371-D6C6A8A7BD2D}" type="parTrans" cxnId="{C5CB50C2-E8A0-0D41-B1CF-DE260DF122EA}">
      <dgm:prSet/>
      <dgm:spPr/>
      <dgm:t>
        <a:bodyPr/>
        <a:lstStyle/>
        <a:p>
          <a:endParaRPr lang="en-US"/>
        </a:p>
      </dgm:t>
    </dgm:pt>
    <dgm:pt modelId="{15F001F4-DFC5-8247-93C8-88976DB4EA32}" type="sibTrans" cxnId="{C5CB50C2-E8A0-0D41-B1CF-DE260DF122EA}">
      <dgm:prSet/>
      <dgm:spPr/>
      <dgm:t>
        <a:bodyPr/>
        <a:lstStyle/>
        <a:p>
          <a:endParaRPr lang="en-US"/>
        </a:p>
      </dgm:t>
    </dgm:pt>
    <dgm:pt modelId="{DF5BC9FB-DDAF-6547-8064-626BE71A1FE5}">
      <dgm:prSet phldrT="[Text]" custT="1"/>
      <dgm:spPr/>
      <dgm:t>
        <a:bodyPr/>
        <a:lstStyle/>
        <a:p>
          <a:r>
            <a:rPr lang="en-US" sz="1600" dirty="0" smtClean="0"/>
            <a:t>Decision </a:t>
          </a:r>
          <a:r>
            <a:rPr lang="en-US" sz="1600" dirty="0" smtClean="0"/>
            <a:t>Trees</a:t>
          </a:r>
        </a:p>
        <a:p>
          <a:r>
            <a:rPr lang="en-US" sz="1600" dirty="0" err="1" smtClean="0"/>
            <a:t>Regressor</a:t>
          </a:r>
          <a:endParaRPr lang="en-US" sz="1600" dirty="0"/>
        </a:p>
      </dgm:t>
    </dgm:pt>
    <dgm:pt modelId="{BA202142-262F-284F-A262-A6D775762F6A}" type="parTrans" cxnId="{EDCE98CE-1EB8-5C48-A5FD-8E364741DC49}">
      <dgm:prSet/>
      <dgm:spPr/>
      <dgm:t>
        <a:bodyPr/>
        <a:lstStyle/>
        <a:p>
          <a:endParaRPr lang="en-US"/>
        </a:p>
      </dgm:t>
    </dgm:pt>
    <dgm:pt modelId="{5EF27BF8-507B-2F42-989F-DB57E0916F39}" type="sibTrans" cxnId="{EDCE98CE-1EB8-5C48-A5FD-8E364741DC49}">
      <dgm:prSet/>
      <dgm:spPr/>
      <dgm:t>
        <a:bodyPr/>
        <a:lstStyle/>
        <a:p>
          <a:endParaRPr lang="en-US"/>
        </a:p>
      </dgm:t>
    </dgm:pt>
    <dgm:pt modelId="{ED46F754-7244-DB4C-8390-5A52EF5EE6A6}">
      <dgm:prSet phldrT="[Text]" custT="1"/>
      <dgm:spPr/>
      <dgm:t>
        <a:bodyPr/>
        <a:lstStyle/>
        <a:p>
          <a:r>
            <a:rPr lang="en-US" sz="1600" dirty="0" smtClean="0"/>
            <a:t>Extra Trees </a:t>
          </a:r>
          <a:r>
            <a:rPr lang="en-US" sz="1600" dirty="0" err="1" smtClean="0"/>
            <a:t>Regressor</a:t>
          </a:r>
          <a:endParaRPr lang="en-US" sz="1600" dirty="0"/>
        </a:p>
      </dgm:t>
    </dgm:pt>
    <dgm:pt modelId="{1FCD25F7-0948-6B4E-A95B-B6AD812F6A79}" type="parTrans" cxnId="{6613B656-84E0-0C4E-B620-812F04F5172A}">
      <dgm:prSet/>
      <dgm:spPr/>
      <dgm:t>
        <a:bodyPr/>
        <a:lstStyle/>
        <a:p>
          <a:endParaRPr lang="en-US"/>
        </a:p>
      </dgm:t>
    </dgm:pt>
    <dgm:pt modelId="{A89897A7-49DA-A246-AA8E-C86059BF1B5A}" type="sibTrans" cxnId="{6613B656-84E0-0C4E-B620-812F04F5172A}">
      <dgm:prSet/>
      <dgm:spPr/>
      <dgm:t>
        <a:bodyPr/>
        <a:lstStyle/>
        <a:p>
          <a:endParaRPr lang="en-US"/>
        </a:p>
      </dgm:t>
    </dgm:pt>
    <dgm:pt modelId="{91BAA185-6596-E743-97DE-619432A82318}">
      <dgm:prSet phldrT="[Text]" custT="1"/>
      <dgm:spPr/>
      <dgm:t>
        <a:bodyPr/>
        <a:lstStyle/>
        <a:p>
          <a:r>
            <a:rPr lang="en-US" sz="1600" dirty="0" smtClean="0"/>
            <a:t>Gradient Boosted</a:t>
          </a:r>
          <a:endParaRPr lang="en-US" sz="1600" dirty="0"/>
        </a:p>
      </dgm:t>
    </dgm:pt>
    <dgm:pt modelId="{7A7E6EE0-460A-4B44-9FF5-35DB2E05666B}" type="parTrans" cxnId="{E8AF8E83-DEEF-E54D-9FFF-BF597B61C1D4}">
      <dgm:prSet/>
      <dgm:spPr/>
      <dgm:t>
        <a:bodyPr/>
        <a:lstStyle/>
        <a:p>
          <a:endParaRPr lang="en-US"/>
        </a:p>
      </dgm:t>
    </dgm:pt>
    <dgm:pt modelId="{16779DE2-453F-1545-9141-DA64A6C7080E}" type="sibTrans" cxnId="{E8AF8E83-DEEF-E54D-9FFF-BF597B61C1D4}">
      <dgm:prSet/>
      <dgm:spPr/>
      <dgm:t>
        <a:bodyPr/>
        <a:lstStyle/>
        <a:p>
          <a:endParaRPr lang="en-US"/>
        </a:p>
      </dgm:t>
    </dgm:pt>
    <dgm:pt modelId="{811E2DD8-86FE-EB47-823D-96934774A54A}" type="pres">
      <dgm:prSet presAssocID="{DC4B8158-F97C-9144-8D30-E14D857666B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881869-8C80-B34F-9577-1DFF43DE4E87}" type="pres">
      <dgm:prSet presAssocID="{DC4B8158-F97C-9144-8D30-E14D857666BC}" presName="cycle" presStyleCnt="0"/>
      <dgm:spPr/>
    </dgm:pt>
    <dgm:pt modelId="{C76A7151-E807-9244-B609-6585A81D1EF3}" type="pres">
      <dgm:prSet presAssocID="{DC4B8158-F97C-9144-8D30-E14D857666BC}" presName="centerShape" presStyleCnt="0"/>
      <dgm:spPr/>
    </dgm:pt>
    <dgm:pt modelId="{995A2CBE-5A65-064F-872A-F2700B0A7DDF}" type="pres">
      <dgm:prSet presAssocID="{DC4B8158-F97C-9144-8D30-E14D857666BC}" presName="connSite" presStyleLbl="node1" presStyleIdx="0" presStyleCnt="6"/>
      <dgm:spPr/>
    </dgm:pt>
    <dgm:pt modelId="{44F1B0D7-7BD0-0742-AEE8-64C351B3815D}" type="pres">
      <dgm:prSet presAssocID="{DC4B8158-F97C-9144-8D30-E14D857666BC}" presName="visible" presStyleLbl="node1" presStyleIdx="0" presStyleCnt="6" custScaleX="185647" custScaleY="179939" custLinFactNeighborX="-1463" custLinFactNeighborY="-731"/>
      <dgm:spPr/>
      <dgm:t>
        <a:bodyPr/>
        <a:lstStyle/>
        <a:p>
          <a:endParaRPr lang="en-US"/>
        </a:p>
      </dgm:t>
    </dgm:pt>
    <dgm:pt modelId="{8F6311A6-9DF5-1F46-ABD7-81300A15C7A8}" type="pres">
      <dgm:prSet presAssocID="{95671ECF-D7F3-FA49-9F53-C201B3B02F1C}" presName="Name25" presStyleLbl="parChTrans1D1" presStyleIdx="0" presStyleCnt="5"/>
      <dgm:spPr/>
      <dgm:t>
        <a:bodyPr/>
        <a:lstStyle/>
        <a:p>
          <a:endParaRPr lang="en-US"/>
        </a:p>
      </dgm:t>
    </dgm:pt>
    <dgm:pt modelId="{F77F4825-A4D9-B449-A7E5-B7854B774AD3}" type="pres">
      <dgm:prSet presAssocID="{2BCA8048-6EDD-1D48-B8ED-F96E2964F8DB}" presName="node" presStyleCnt="0"/>
      <dgm:spPr/>
    </dgm:pt>
    <dgm:pt modelId="{437B6822-6593-1F45-8059-2819A1769438}" type="pres">
      <dgm:prSet presAssocID="{2BCA8048-6EDD-1D48-B8ED-F96E2964F8DB}" presName="parentNode" presStyleLbl="node1" presStyleIdx="1" presStyleCnt="6" custScaleX="145371" custScaleY="1075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5F36F-FCC9-B245-8464-C54C8BA9BE50}" type="pres">
      <dgm:prSet presAssocID="{2BCA8048-6EDD-1D48-B8ED-F96E2964F8D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8436-5532-5146-B9E0-28215A6446F7}" type="pres">
      <dgm:prSet presAssocID="{8CE902C8-650C-4041-9371-D6C6A8A7BD2D}" presName="Name25" presStyleLbl="parChTrans1D1" presStyleIdx="1" presStyleCnt="5"/>
      <dgm:spPr/>
      <dgm:t>
        <a:bodyPr/>
        <a:lstStyle/>
        <a:p>
          <a:endParaRPr lang="en-US"/>
        </a:p>
      </dgm:t>
    </dgm:pt>
    <dgm:pt modelId="{EA443483-7B13-DB4A-B934-F0F4B10CB60B}" type="pres">
      <dgm:prSet presAssocID="{572FB2FB-2D40-524C-B6AC-C10BB20BC4AC}" presName="node" presStyleCnt="0"/>
      <dgm:spPr/>
    </dgm:pt>
    <dgm:pt modelId="{DF2346DB-44BF-D540-8959-833B81AE6AF7}" type="pres">
      <dgm:prSet presAssocID="{572FB2FB-2D40-524C-B6AC-C10BB20BC4AC}" presName="parentNode" presStyleLbl="node1" presStyleIdx="2" presStyleCnt="6" custScaleX="1350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2BCD7-43C5-4C41-ACF6-1A03DBFB5F37}" type="pres">
      <dgm:prSet presAssocID="{572FB2FB-2D40-524C-B6AC-C10BB20BC4A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CAC8E-2B43-134A-AFC7-F169C143DFF8}" type="pres">
      <dgm:prSet presAssocID="{1FCD25F7-0948-6B4E-A95B-B6AD812F6A79}" presName="Name25" presStyleLbl="parChTrans1D1" presStyleIdx="2" presStyleCnt="5"/>
      <dgm:spPr/>
      <dgm:t>
        <a:bodyPr/>
        <a:lstStyle/>
        <a:p>
          <a:endParaRPr lang="en-US"/>
        </a:p>
      </dgm:t>
    </dgm:pt>
    <dgm:pt modelId="{EEB17E81-20DE-E54B-9A6B-1907B560CEC8}" type="pres">
      <dgm:prSet presAssocID="{ED46F754-7244-DB4C-8390-5A52EF5EE6A6}" presName="node" presStyleCnt="0"/>
      <dgm:spPr/>
    </dgm:pt>
    <dgm:pt modelId="{C7A9527C-A8C8-0E43-9A56-ED1307FBBF75}" type="pres">
      <dgm:prSet presAssocID="{ED46F754-7244-DB4C-8390-5A52EF5EE6A6}" presName="parentNode" presStyleLbl="node1" presStyleIdx="3" presStyleCnt="6" custScaleX="134089" custScaleY="1028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5A4A5-F9EF-2141-987D-E6C7F6AA1FEE}" type="pres">
      <dgm:prSet presAssocID="{ED46F754-7244-DB4C-8390-5A52EF5EE6A6}" presName="childNode" presStyleLbl="revTx" presStyleIdx="0" presStyleCnt="0">
        <dgm:presLayoutVars>
          <dgm:bulletEnabled val="1"/>
        </dgm:presLayoutVars>
      </dgm:prSet>
      <dgm:spPr/>
    </dgm:pt>
    <dgm:pt modelId="{DCE97DEF-5DD1-9E4C-94D6-034C07D3834F}" type="pres">
      <dgm:prSet presAssocID="{7A7E6EE0-460A-4B44-9FF5-35DB2E05666B}" presName="Name25" presStyleLbl="parChTrans1D1" presStyleIdx="3" presStyleCnt="5"/>
      <dgm:spPr/>
      <dgm:t>
        <a:bodyPr/>
        <a:lstStyle/>
        <a:p>
          <a:endParaRPr lang="en-US"/>
        </a:p>
      </dgm:t>
    </dgm:pt>
    <dgm:pt modelId="{7A1B46BE-B250-DA44-95CC-C5118DFB8903}" type="pres">
      <dgm:prSet presAssocID="{91BAA185-6596-E743-97DE-619432A82318}" presName="node" presStyleCnt="0"/>
      <dgm:spPr/>
    </dgm:pt>
    <dgm:pt modelId="{DF2A9C16-1767-B24F-8C36-4127844410F6}" type="pres">
      <dgm:prSet presAssocID="{91BAA185-6596-E743-97DE-619432A82318}" presName="parentNode" presStyleLbl="node1" presStyleIdx="4" presStyleCnt="6" custScaleX="146768" custScaleY="114130" custLinFactNeighborX="7092" custLinFactNeighborY="20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C67BD-789C-0E47-B261-231ECA1268A0}" type="pres">
      <dgm:prSet presAssocID="{91BAA185-6596-E743-97DE-619432A82318}" presName="childNode" presStyleLbl="revTx" presStyleIdx="0" presStyleCnt="0">
        <dgm:presLayoutVars>
          <dgm:bulletEnabled val="1"/>
        </dgm:presLayoutVars>
      </dgm:prSet>
      <dgm:spPr/>
    </dgm:pt>
    <dgm:pt modelId="{782271B6-B231-A940-B683-18DC7D1A1BE9}" type="pres">
      <dgm:prSet presAssocID="{BA202142-262F-284F-A262-A6D775762F6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174131A-EA6C-DA40-942C-99E14FBB73BA}" type="pres">
      <dgm:prSet presAssocID="{DF5BC9FB-DDAF-6547-8064-626BE71A1FE5}" presName="node" presStyleCnt="0"/>
      <dgm:spPr/>
    </dgm:pt>
    <dgm:pt modelId="{D3112D7D-3384-4F44-95EE-0D3C81DDBD6D}" type="pres">
      <dgm:prSet presAssocID="{DF5BC9FB-DDAF-6547-8064-626BE71A1FE5}" presName="parentNode" presStyleLbl="node1" presStyleIdx="5" presStyleCnt="6" custScaleX="160610" custScaleY="1122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5C9E2-526D-C842-A1D9-2D1FAAB560BC}" type="pres">
      <dgm:prSet presAssocID="{DF5BC9FB-DDAF-6547-8064-626BE71A1FE5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CB50C2-E8A0-0D41-B1CF-DE260DF122EA}" srcId="{DC4B8158-F97C-9144-8D30-E14D857666BC}" destId="{572FB2FB-2D40-524C-B6AC-C10BB20BC4AC}" srcOrd="1" destOrd="0" parTransId="{8CE902C8-650C-4041-9371-D6C6A8A7BD2D}" sibTransId="{15F001F4-DFC5-8247-93C8-88976DB4EA32}"/>
    <dgm:cxn modelId="{C21904DA-163B-BD42-8686-178D6708AE52}" type="presOf" srcId="{ED46F754-7244-DB4C-8390-5A52EF5EE6A6}" destId="{C7A9527C-A8C8-0E43-9A56-ED1307FBBF75}" srcOrd="0" destOrd="0" presId="urn:microsoft.com/office/officeart/2005/8/layout/radial2"/>
    <dgm:cxn modelId="{2356B0FC-B38F-CA4B-91E5-FCD7D145811A}" type="presOf" srcId="{572FB2FB-2D40-524C-B6AC-C10BB20BC4AC}" destId="{DF2346DB-44BF-D540-8959-833B81AE6AF7}" srcOrd="0" destOrd="0" presId="urn:microsoft.com/office/officeart/2005/8/layout/radial2"/>
    <dgm:cxn modelId="{AD7BD882-C635-374E-B039-1CD52948604E}" srcId="{DC4B8158-F97C-9144-8D30-E14D857666BC}" destId="{2BCA8048-6EDD-1D48-B8ED-F96E2964F8DB}" srcOrd="0" destOrd="0" parTransId="{95671ECF-D7F3-FA49-9F53-C201B3B02F1C}" sibTransId="{AAA42A00-5A7A-D642-A49F-7B752D4EF77B}"/>
    <dgm:cxn modelId="{9388127A-38D7-E74A-93DF-D747E5931A79}" type="presOf" srcId="{8CE902C8-650C-4041-9371-D6C6A8A7BD2D}" destId="{FE308436-5532-5146-B9E0-28215A6446F7}" srcOrd="0" destOrd="0" presId="urn:microsoft.com/office/officeart/2005/8/layout/radial2"/>
    <dgm:cxn modelId="{6613B656-84E0-0C4E-B620-812F04F5172A}" srcId="{DC4B8158-F97C-9144-8D30-E14D857666BC}" destId="{ED46F754-7244-DB4C-8390-5A52EF5EE6A6}" srcOrd="2" destOrd="0" parTransId="{1FCD25F7-0948-6B4E-A95B-B6AD812F6A79}" sibTransId="{A89897A7-49DA-A246-AA8E-C86059BF1B5A}"/>
    <dgm:cxn modelId="{F7E1E328-5CFD-5A4E-A65C-BCADBB516F26}" type="presOf" srcId="{95671ECF-D7F3-FA49-9F53-C201B3B02F1C}" destId="{8F6311A6-9DF5-1F46-ABD7-81300A15C7A8}" srcOrd="0" destOrd="0" presId="urn:microsoft.com/office/officeart/2005/8/layout/radial2"/>
    <dgm:cxn modelId="{C91B5915-4A8D-1F4E-8240-E7DD2A76B967}" type="presOf" srcId="{1FCD25F7-0948-6B4E-A95B-B6AD812F6A79}" destId="{63BCAC8E-2B43-134A-AFC7-F169C143DFF8}" srcOrd="0" destOrd="0" presId="urn:microsoft.com/office/officeart/2005/8/layout/radial2"/>
    <dgm:cxn modelId="{B6B60A52-7666-FA4B-B1CC-B77D7C0224C8}" type="presOf" srcId="{BA202142-262F-284F-A262-A6D775762F6A}" destId="{782271B6-B231-A940-B683-18DC7D1A1BE9}" srcOrd="0" destOrd="0" presId="urn:microsoft.com/office/officeart/2005/8/layout/radial2"/>
    <dgm:cxn modelId="{E8AF8E83-DEEF-E54D-9FFF-BF597B61C1D4}" srcId="{DC4B8158-F97C-9144-8D30-E14D857666BC}" destId="{91BAA185-6596-E743-97DE-619432A82318}" srcOrd="3" destOrd="0" parTransId="{7A7E6EE0-460A-4B44-9FF5-35DB2E05666B}" sibTransId="{16779DE2-453F-1545-9141-DA64A6C7080E}"/>
    <dgm:cxn modelId="{35B784C3-7B11-E24F-A5D2-381804AE6A25}" type="presOf" srcId="{91BAA185-6596-E743-97DE-619432A82318}" destId="{DF2A9C16-1767-B24F-8C36-4127844410F6}" srcOrd="0" destOrd="0" presId="urn:microsoft.com/office/officeart/2005/8/layout/radial2"/>
    <dgm:cxn modelId="{952663BD-4155-124B-AFB9-35A1E0488243}" type="presOf" srcId="{DF5BC9FB-DDAF-6547-8064-626BE71A1FE5}" destId="{D3112D7D-3384-4F44-95EE-0D3C81DDBD6D}" srcOrd="0" destOrd="0" presId="urn:microsoft.com/office/officeart/2005/8/layout/radial2"/>
    <dgm:cxn modelId="{6B2C47CB-8261-6D4A-83CB-52C69ACF33C6}" type="presOf" srcId="{DC4B8158-F97C-9144-8D30-E14D857666BC}" destId="{811E2DD8-86FE-EB47-823D-96934774A54A}" srcOrd="0" destOrd="0" presId="urn:microsoft.com/office/officeart/2005/8/layout/radial2"/>
    <dgm:cxn modelId="{3F111626-BFAB-EE4B-9BFB-FBFE0E185D16}" type="presOf" srcId="{7A7E6EE0-460A-4B44-9FF5-35DB2E05666B}" destId="{DCE97DEF-5DD1-9E4C-94D6-034C07D3834F}" srcOrd="0" destOrd="0" presId="urn:microsoft.com/office/officeart/2005/8/layout/radial2"/>
    <dgm:cxn modelId="{EDCE98CE-1EB8-5C48-A5FD-8E364741DC49}" srcId="{DC4B8158-F97C-9144-8D30-E14D857666BC}" destId="{DF5BC9FB-DDAF-6547-8064-626BE71A1FE5}" srcOrd="4" destOrd="0" parTransId="{BA202142-262F-284F-A262-A6D775762F6A}" sibTransId="{5EF27BF8-507B-2F42-989F-DB57E0916F39}"/>
    <dgm:cxn modelId="{911B79AA-3E09-EB47-A846-0281517E7640}" type="presOf" srcId="{2BCA8048-6EDD-1D48-B8ED-F96E2964F8DB}" destId="{437B6822-6593-1F45-8059-2819A1769438}" srcOrd="0" destOrd="0" presId="urn:microsoft.com/office/officeart/2005/8/layout/radial2"/>
    <dgm:cxn modelId="{8C21DEF3-03E1-FA47-9A64-5392FAAA2665}" type="presParOf" srcId="{811E2DD8-86FE-EB47-823D-96934774A54A}" destId="{29881869-8C80-B34F-9577-1DFF43DE4E87}" srcOrd="0" destOrd="0" presId="urn:microsoft.com/office/officeart/2005/8/layout/radial2"/>
    <dgm:cxn modelId="{7975C242-6B2D-4D49-82FD-93D94829389E}" type="presParOf" srcId="{29881869-8C80-B34F-9577-1DFF43DE4E87}" destId="{C76A7151-E807-9244-B609-6585A81D1EF3}" srcOrd="0" destOrd="0" presId="urn:microsoft.com/office/officeart/2005/8/layout/radial2"/>
    <dgm:cxn modelId="{5A4E0298-645D-704C-954B-30E906D70C35}" type="presParOf" srcId="{C76A7151-E807-9244-B609-6585A81D1EF3}" destId="{995A2CBE-5A65-064F-872A-F2700B0A7DDF}" srcOrd="0" destOrd="0" presId="urn:microsoft.com/office/officeart/2005/8/layout/radial2"/>
    <dgm:cxn modelId="{50F62317-41C3-5E4C-86F7-92A76D35765A}" type="presParOf" srcId="{C76A7151-E807-9244-B609-6585A81D1EF3}" destId="{44F1B0D7-7BD0-0742-AEE8-64C351B3815D}" srcOrd="1" destOrd="0" presId="urn:microsoft.com/office/officeart/2005/8/layout/radial2"/>
    <dgm:cxn modelId="{B8CF0D10-11B4-E14A-A3DE-92AD21C9E8E5}" type="presParOf" srcId="{29881869-8C80-B34F-9577-1DFF43DE4E87}" destId="{8F6311A6-9DF5-1F46-ABD7-81300A15C7A8}" srcOrd="1" destOrd="0" presId="urn:microsoft.com/office/officeart/2005/8/layout/radial2"/>
    <dgm:cxn modelId="{47585A2F-63BD-8945-845E-5F92D11316A0}" type="presParOf" srcId="{29881869-8C80-B34F-9577-1DFF43DE4E87}" destId="{F77F4825-A4D9-B449-A7E5-B7854B774AD3}" srcOrd="2" destOrd="0" presId="urn:microsoft.com/office/officeart/2005/8/layout/radial2"/>
    <dgm:cxn modelId="{DCB52A55-8242-4448-802B-E4FC482CDCAB}" type="presParOf" srcId="{F77F4825-A4D9-B449-A7E5-B7854B774AD3}" destId="{437B6822-6593-1F45-8059-2819A1769438}" srcOrd="0" destOrd="0" presId="urn:microsoft.com/office/officeart/2005/8/layout/radial2"/>
    <dgm:cxn modelId="{CEB3BF39-7DEC-D848-99F9-BF4EE1728C62}" type="presParOf" srcId="{F77F4825-A4D9-B449-A7E5-B7854B774AD3}" destId="{64A5F36F-FCC9-B245-8464-C54C8BA9BE50}" srcOrd="1" destOrd="0" presId="urn:microsoft.com/office/officeart/2005/8/layout/radial2"/>
    <dgm:cxn modelId="{1274CCDF-0AC6-F649-8E27-52E588926206}" type="presParOf" srcId="{29881869-8C80-B34F-9577-1DFF43DE4E87}" destId="{FE308436-5532-5146-B9E0-28215A6446F7}" srcOrd="3" destOrd="0" presId="urn:microsoft.com/office/officeart/2005/8/layout/radial2"/>
    <dgm:cxn modelId="{8A71B05B-3153-694F-A376-3421EC514A6D}" type="presParOf" srcId="{29881869-8C80-B34F-9577-1DFF43DE4E87}" destId="{EA443483-7B13-DB4A-B934-F0F4B10CB60B}" srcOrd="4" destOrd="0" presId="urn:microsoft.com/office/officeart/2005/8/layout/radial2"/>
    <dgm:cxn modelId="{0718FBA4-C1AA-2546-A72C-C778424BC17C}" type="presParOf" srcId="{EA443483-7B13-DB4A-B934-F0F4B10CB60B}" destId="{DF2346DB-44BF-D540-8959-833B81AE6AF7}" srcOrd="0" destOrd="0" presId="urn:microsoft.com/office/officeart/2005/8/layout/radial2"/>
    <dgm:cxn modelId="{3A8C168F-F729-8945-B635-C1F857B92405}" type="presParOf" srcId="{EA443483-7B13-DB4A-B934-F0F4B10CB60B}" destId="{B922BCD7-43C5-4C41-ACF6-1A03DBFB5F37}" srcOrd="1" destOrd="0" presId="urn:microsoft.com/office/officeart/2005/8/layout/radial2"/>
    <dgm:cxn modelId="{FA3A2D0B-D735-4845-A294-85755AB785F2}" type="presParOf" srcId="{29881869-8C80-B34F-9577-1DFF43DE4E87}" destId="{63BCAC8E-2B43-134A-AFC7-F169C143DFF8}" srcOrd="5" destOrd="0" presId="urn:microsoft.com/office/officeart/2005/8/layout/radial2"/>
    <dgm:cxn modelId="{CB0D2118-B34B-D449-AF5D-FEAF895D5E9D}" type="presParOf" srcId="{29881869-8C80-B34F-9577-1DFF43DE4E87}" destId="{EEB17E81-20DE-E54B-9A6B-1907B560CEC8}" srcOrd="6" destOrd="0" presId="urn:microsoft.com/office/officeart/2005/8/layout/radial2"/>
    <dgm:cxn modelId="{E15A8FC3-2068-AA47-8CC3-41CFDEB9418F}" type="presParOf" srcId="{EEB17E81-20DE-E54B-9A6B-1907B560CEC8}" destId="{C7A9527C-A8C8-0E43-9A56-ED1307FBBF75}" srcOrd="0" destOrd="0" presId="urn:microsoft.com/office/officeart/2005/8/layout/radial2"/>
    <dgm:cxn modelId="{0FF2E877-750C-3241-AB23-B3D88B24CEDB}" type="presParOf" srcId="{EEB17E81-20DE-E54B-9A6B-1907B560CEC8}" destId="{97C5A4A5-F9EF-2141-987D-E6C7F6AA1FEE}" srcOrd="1" destOrd="0" presId="urn:microsoft.com/office/officeart/2005/8/layout/radial2"/>
    <dgm:cxn modelId="{12BF4A87-6D12-DF48-9C9E-D232CA5849CA}" type="presParOf" srcId="{29881869-8C80-B34F-9577-1DFF43DE4E87}" destId="{DCE97DEF-5DD1-9E4C-94D6-034C07D3834F}" srcOrd="7" destOrd="0" presId="urn:microsoft.com/office/officeart/2005/8/layout/radial2"/>
    <dgm:cxn modelId="{7D0431D2-FCFB-7F4C-9950-7CBD4C116CB0}" type="presParOf" srcId="{29881869-8C80-B34F-9577-1DFF43DE4E87}" destId="{7A1B46BE-B250-DA44-95CC-C5118DFB8903}" srcOrd="8" destOrd="0" presId="urn:microsoft.com/office/officeart/2005/8/layout/radial2"/>
    <dgm:cxn modelId="{96D74A71-C29D-F946-81AA-1DC7415259DF}" type="presParOf" srcId="{7A1B46BE-B250-DA44-95CC-C5118DFB8903}" destId="{DF2A9C16-1767-B24F-8C36-4127844410F6}" srcOrd="0" destOrd="0" presId="urn:microsoft.com/office/officeart/2005/8/layout/radial2"/>
    <dgm:cxn modelId="{8E687771-93C6-254A-89EF-5963F13BFA36}" type="presParOf" srcId="{7A1B46BE-B250-DA44-95CC-C5118DFB8903}" destId="{926C67BD-789C-0E47-B261-231ECA1268A0}" srcOrd="1" destOrd="0" presId="urn:microsoft.com/office/officeart/2005/8/layout/radial2"/>
    <dgm:cxn modelId="{3C6AF5F2-60FC-B249-9232-C5DDB02096DB}" type="presParOf" srcId="{29881869-8C80-B34F-9577-1DFF43DE4E87}" destId="{782271B6-B231-A940-B683-18DC7D1A1BE9}" srcOrd="9" destOrd="0" presId="urn:microsoft.com/office/officeart/2005/8/layout/radial2"/>
    <dgm:cxn modelId="{085A5481-AC28-4742-8E6F-DEC36A30DD41}" type="presParOf" srcId="{29881869-8C80-B34F-9577-1DFF43DE4E87}" destId="{C174131A-EA6C-DA40-942C-99E14FBB73BA}" srcOrd="10" destOrd="0" presId="urn:microsoft.com/office/officeart/2005/8/layout/radial2"/>
    <dgm:cxn modelId="{640BB562-2984-E84E-9E0C-3D1AB936DB64}" type="presParOf" srcId="{C174131A-EA6C-DA40-942C-99E14FBB73BA}" destId="{D3112D7D-3384-4F44-95EE-0D3C81DDBD6D}" srcOrd="0" destOrd="0" presId="urn:microsoft.com/office/officeart/2005/8/layout/radial2"/>
    <dgm:cxn modelId="{71588A80-DEFD-274A-B244-F1056EBECA01}" type="presParOf" srcId="{C174131A-EA6C-DA40-942C-99E14FBB73BA}" destId="{D855C9E2-526D-C842-A1D9-2D1FAAB560B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756EB9-AF0F-3049-9A40-BD4BB4F15B5A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6AE48-985D-5740-8175-1EFF6760D717}">
      <dgm:prSet phldrT="[Text]"/>
      <dgm:spPr/>
      <dgm:t>
        <a:bodyPr/>
        <a:lstStyle/>
        <a:p>
          <a:r>
            <a:rPr lang="en-US" dirty="0" smtClean="0"/>
            <a:t>K-FOLD</a:t>
          </a:r>
        </a:p>
        <a:p>
          <a:r>
            <a:rPr lang="en-US" dirty="0" smtClean="0"/>
            <a:t>- </a:t>
          </a:r>
          <a:r>
            <a:rPr lang="en-US" dirty="0" err="1" smtClean="0"/>
            <a:t>n_splits</a:t>
          </a:r>
          <a:r>
            <a:rPr lang="en-US" dirty="0" smtClean="0"/>
            <a:t> = 5</a:t>
          </a:r>
          <a:endParaRPr lang="en-US" dirty="0"/>
        </a:p>
      </dgm:t>
    </dgm:pt>
    <dgm:pt modelId="{82608F7E-3068-B246-AEE1-1B25398A1BB5}" type="parTrans" cxnId="{8FA1D711-15F5-E944-B18E-7114E8A28AFD}">
      <dgm:prSet/>
      <dgm:spPr/>
      <dgm:t>
        <a:bodyPr/>
        <a:lstStyle/>
        <a:p>
          <a:endParaRPr lang="en-US"/>
        </a:p>
      </dgm:t>
    </dgm:pt>
    <dgm:pt modelId="{3B8C951A-FC29-2043-8ADF-D8001B1B2EA0}" type="sibTrans" cxnId="{8FA1D711-15F5-E944-B18E-7114E8A28AFD}">
      <dgm:prSet/>
      <dgm:spPr/>
      <dgm:t>
        <a:bodyPr/>
        <a:lstStyle/>
        <a:p>
          <a:endParaRPr lang="en-US"/>
        </a:p>
      </dgm:t>
    </dgm:pt>
    <dgm:pt modelId="{33EA9326-6DDC-704F-A76B-D9D8FDADD763}">
      <dgm:prSet phldrT="[Text]"/>
      <dgm:spPr/>
      <dgm:t>
        <a:bodyPr/>
        <a:lstStyle/>
        <a:p>
          <a:r>
            <a:rPr lang="en-US" dirty="0" smtClean="0"/>
            <a:t>GINI INDEX</a:t>
          </a:r>
        </a:p>
        <a:p>
          <a:r>
            <a:rPr lang="en-US" dirty="0" smtClean="0"/>
            <a:t>- Uncertainty removal</a:t>
          </a:r>
          <a:endParaRPr lang="en-US" dirty="0"/>
        </a:p>
      </dgm:t>
    </dgm:pt>
    <dgm:pt modelId="{C457A16C-85E3-314E-BD49-53DFD3701084}" type="parTrans" cxnId="{DB92A6E6-A037-574E-BA9A-853F78B07F86}">
      <dgm:prSet/>
      <dgm:spPr/>
      <dgm:t>
        <a:bodyPr/>
        <a:lstStyle/>
        <a:p>
          <a:endParaRPr lang="en-US"/>
        </a:p>
      </dgm:t>
    </dgm:pt>
    <dgm:pt modelId="{B96B1026-F79E-554E-A917-D53D584DE99D}" type="sibTrans" cxnId="{DB92A6E6-A037-574E-BA9A-853F78B07F86}">
      <dgm:prSet/>
      <dgm:spPr/>
      <dgm:t>
        <a:bodyPr/>
        <a:lstStyle/>
        <a:p>
          <a:endParaRPr lang="en-US"/>
        </a:p>
      </dgm:t>
    </dgm:pt>
    <dgm:pt modelId="{346F2A2C-4994-9146-8D96-3EC404DF7620}">
      <dgm:prSet phldrT="[Text]"/>
      <dgm:spPr/>
      <dgm:t>
        <a:bodyPr/>
        <a:lstStyle/>
        <a:p>
          <a:r>
            <a:rPr lang="en-US" dirty="0" smtClean="0"/>
            <a:t>FEATURE</a:t>
          </a:r>
          <a:r>
            <a:rPr lang="en-US" baseline="0" dirty="0" smtClean="0"/>
            <a:t> IMPORTANCE</a:t>
          </a:r>
        </a:p>
        <a:p>
          <a:r>
            <a:rPr lang="en-US" baseline="0" dirty="0" smtClean="0"/>
            <a:t>- Statistical significance</a:t>
          </a:r>
          <a:endParaRPr lang="en-US" dirty="0"/>
        </a:p>
      </dgm:t>
    </dgm:pt>
    <dgm:pt modelId="{F5187A02-73E0-F14B-B7B3-3A350920D387}" type="parTrans" cxnId="{5420AA28-75E6-A048-8C5A-761D8F5BD7D6}">
      <dgm:prSet/>
      <dgm:spPr/>
      <dgm:t>
        <a:bodyPr/>
        <a:lstStyle/>
        <a:p>
          <a:endParaRPr lang="en-US"/>
        </a:p>
      </dgm:t>
    </dgm:pt>
    <dgm:pt modelId="{9B8661AF-2FFE-C542-94EF-D85DE6AD83D9}" type="sibTrans" cxnId="{5420AA28-75E6-A048-8C5A-761D8F5BD7D6}">
      <dgm:prSet/>
      <dgm:spPr/>
      <dgm:t>
        <a:bodyPr/>
        <a:lstStyle/>
        <a:p>
          <a:endParaRPr lang="en-US"/>
        </a:p>
      </dgm:t>
    </dgm:pt>
    <dgm:pt modelId="{52BE5F99-E82D-C847-861F-09CF90BA609C}" type="pres">
      <dgm:prSet presAssocID="{FC756EB9-AF0F-3049-9A40-BD4BB4F15B5A}" presName="Name0" presStyleCnt="0">
        <dgm:presLayoutVars>
          <dgm:chMax val="7"/>
          <dgm:chPref val="7"/>
          <dgm:dir/>
        </dgm:presLayoutVars>
      </dgm:prSet>
      <dgm:spPr/>
    </dgm:pt>
    <dgm:pt modelId="{67501506-B8B1-8943-8645-004AA62ED54F}" type="pres">
      <dgm:prSet presAssocID="{FC756EB9-AF0F-3049-9A40-BD4BB4F15B5A}" presName="Name1" presStyleCnt="0"/>
      <dgm:spPr/>
    </dgm:pt>
    <dgm:pt modelId="{5098A279-86E9-1741-A53E-423679D8516D}" type="pres">
      <dgm:prSet presAssocID="{FC756EB9-AF0F-3049-9A40-BD4BB4F15B5A}" presName="cycle" presStyleCnt="0"/>
      <dgm:spPr/>
    </dgm:pt>
    <dgm:pt modelId="{FA89D951-7E84-374E-9D78-4B3F5848081F}" type="pres">
      <dgm:prSet presAssocID="{FC756EB9-AF0F-3049-9A40-BD4BB4F15B5A}" presName="srcNode" presStyleLbl="node1" presStyleIdx="0" presStyleCnt="3"/>
      <dgm:spPr/>
    </dgm:pt>
    <dgm:pt modelId="{F3B0C141-CE61-FB4B-B3CC-74DF92A2570F}" type="pres">
      <dgm:prSet presAssocID="{FC756EB9-AF0F-3049-9A40-BD4BB4F15B5A}" presName="conn" presStyleLbl="parChTrans1D2" presStyleIdx="0" presStyleCnt="1"/>
      <dgm:spPr/>
    </dgm:pt>
    <dgm:pt modelId="{53E52AAD-CA6E-7744-BE39-19DBD029895C}" type="pres">
      <dgm:prSet presAssocID="{FC756EB9-AF0F-3049-9A40-BD4BB4F15B5A}" presName="extraNode" presStyleLbl="node1" presStyleIdx="0" presStyleCnt="3"/>
      <dgm:spPr/>
    </dgm:pt>
    <dgm:pt modelId="{E5CADAF0-24CD-3246-9072-C60FBDD41AE0}" type="pres">
      <dgm:prSet presAssocID="{FC756EB9-AF0F-3049-9A40-BD4BB4F15B5A}" presName="dstNode" presStyleLbl="node1" presStyleIdx="0" presStyleCnt="3"/>
      <dgm:spPr/>
    </dgm:pt>
    <dgm:pt modelId="{29438D60-36EC-374D-8349-1EEA51E3BFDA}" type="pres">
      <dgm:prSet presAssocID="{9C46AE48-985D-5740-8175-1EFF6760D717}" presName="text_1" presStyleLbl="node1" presStyleIdx="0" presStyleCnt="3">
        <dgm:presLayoutVars>
          <dgm:bulletEnabled val="1"/>
        </dgm:presLayoutVars>
      </dgm:prSet>
      <dgm:spPr/>
    </dgm:pt>
    <dgm:pt modelId="{47E1E4E3-BFD8-A244-9D84-0D69637E31CB}" type="pres">
      <dgm:prSet presAssocID="{9C46AE48-985D-5740-8175-1EFF6760D717}" presName="accent_1" presStyleCnt="0"/>
      <dgm:spPr/>
    </dgm:pt>
    <dgm:pt modelId="{C61A772B-46FB-AC41-B25F-ACF9D3579C52}" type="pres">
      <dgm:prSet presAssocID="{9C46AE48-985D-5740-8175-1EFF6760D717}" presName="accentRepeatNode" presStyleLbl="solidFgAcc1" presStyleIdx="0" presStyleCnt="3"/>
      <dgm:spPr/>
    </dgm:pt>
    <dgm:pt modelId="{0668858B-A732-864B-98DB-DD33B829A5D9}" type="pres">
      <dgm:prSet presAssocID="{33EA9326-6DDC-704F-A76B-D9D8FDADD763}" presName="text_2" presStyleLbl="node1" presStyleIdx="1" presStyleCnt="3">
        <dgm:presLayoutVars>
          <dgm:bulletEnabled val="1"/>
        </dgm:presLayoutVars>
      </dgm:prSet>
      <dgm:spPr/>
    </dgm:pt>
    <dgm:pt modelId="{AFD18E39-8BCE-8F4D-B5E5-688ED5BD7857}" type="pres">
      <dgm:prSet presAssocID="{33EA9326-6DDC-704F-A76B-D9D8FDADD763}" presName="accent_2" presStyleCnt="0"/>
      <dgm:spPr/>
    </dgm:pt>
    <dgm:pt modelId="{D61DD833-BF4E-1C4E-82A3-ABB6112327E0}" type="pres">
      <dgm:prSet presAssocID="{33EA9326-6DDC-704F-A76B-D9D8FDADD763}" presName="accentRepeatNode" presStyleLbl="solidFgAcc1" presStyleIdx="1" presStyleCnt="3"/>
      <dgm:spPr/>
    </dgm:pt>
    <dgm:pt modelId="{E97B260D-09DC-664D-92D3-856AD80AFCF5}" type="pres">
      <dgm:prSet presAssocID="{346F2A2C-4994-9146-8D96-3EC404DF7620}" presName="text_3" presStyleLbl="node1" presStyleIdx="2" presStyleCnt="3">
        <dgm:presLayoutVars>
          <dgm:bulletEnabled val="1"/>
        </dgm:presLayoutVars>
      </dgm:prSet>
      <dgm:spPr/>
    </dgm:pt>
    <dgm:pt modelId="{4BF175F1-E253-B141-A8D4-BF9CE6D9D1DE}" type="pres">
      <dgm:prSet presAssocID="{346F2A2C-4994-9146-8D96-3EC404DF7620}" presName="accent_3" presStyleCnt="0"/>
      <dgm:spPr/>
    </dgm:pt>
    <dgm:pt modelId="{37CDAD30-909F-B248-AD40-229FF7C0E61B}" type="pres">
      <dgm:prSet presAssocID="{346F2A2C-4994-9146-8D96-3EC404DF7620}" presName="accentRepeatNode" presStyleLbl="solidFgAcc1" presStyleIdx="2" presStyleCnt="3"/>
      <dgm:spPr/>
    </dgm:pt>
  </dgm:ptLst>
  <dgm:cxnLst>
    <dgm:cxn modelId="{B1BEEBB4-66A5-ED40-8F36-ACB945BA9BA8}" type="presOf" srcId="{9C46AE48-985D-5740-8175-1EFF6760D717}" destId="{29438D60-36EC-374D-8349-1EEA51E3BFDA}" srcOrd="0" destOrd="0" presId="urn:microsoft.com/office/officeart/2008/layout/VerticalCurvedList"/>
    <dgm:cxn modelId="{013AB841-8B61-6347-8517-03B37CF7E8BF}" type="presOf" srcId="{346F2A2C-4994-9146-8D96-3EC404DF7620}" destId="{E97B260D-09DC-664D-92D3-856AD80AFCF5}" srcOrd="0" destOrd="0" presId="urn:microsoft.com/office/officeart/2008/layout/VerticalCurvedList"/>
    <dgm:cxn modelId="{5420AA28-75E6-A048-8C5A-761D8F5BD7D6}" srcId="{FC756EB9-AF0F-3049-9A40-BD4BB4F15B5A}" destId="{346F2A2C-4994-9146-8D96-3EC404DF7620}" srcOrd="2" destOrd="0" parTransId="{F5187A02-73E0-F14B-B7B3-3A350920D387}" sibTransId="{9B8661AF-2FFE-C542-94EF-D85DE6AD83D9}"/>
    <dgm:cxn modelId="{80F23202-7D7C-5247-8B9D-D10CB1EB4C39}" type="presOf" srcId="{FC756EB9-AF0F-3049-9A40-BD4BB4F15B5A}" destId="{52BE5F99-E82D-C847-861F-09CF90BA609C}" srcOrd="0" destOrd="0" presId="urn:microsoft.com/office/officeart/2008/layout/VerticalCurvedList"/>
    <dgm:cxn modelId="{DB92A6E6-A037-574E-BA9A-853F78B07F86}" srcId="{FC756EB9-AF0F-3049-9A40-BD4BB4F15B5A}" destId="{33EA9326-6DDC-704F-A76B-D9D8FDADD763}" srcOrd="1" destOrd="0" parTransId="{C457A16C-85E3-314E-BD49-53DFD3701084}" sibTransId="{B96B1026-F79E-554E-A917-D53D584DE99D}"/>
    <dgm:cxn modelId="{AEE7AB90-DADB-3F40-9C55-94852F4BF072}" type="presOf" srcId="{33EA9326-6DDC-704F-A76B-D9D8FDADD763}" destId="{0668858B-A732-864B-98DB-DD33B829A5D9}" srcOrd="0" destOrd="0" presId="urn:microsoft.com/office/officeart/2008/layout/VerticalCurvedList"/>
    <dgm:cxn modelId="{8FA1D711-15F5-E944-B18E-7114E8A28AFD}" srcId="{FC756EB9-AF0F-3049-9A40-BD4BB4F15B5A}" destId="{9C46AE48-985D-5740-8175-1EFF6760D717}" srcOrd="0" destOrd="0" parTransId="{82608F7E-3068-B246-AEE1-1B25398A1BB5}" sibTransId="{3B8C951A-FC29-2043-8ADF-D8001B1B2EA0}"/>
    <dgm:cxn modelId="{2F243299-CB82-C049-9722-A994E4DAE2E3}" type="presOf" srcId="{3B8C951A-FC29-2043-8ADF-D8001B1B2EA0}" destId="{F3B0C141-CE61-FB4B-B3CC-74DF92A2570F}" srcOrd="0" destOrd="0" presId="urn:microsoft.com/office/officeart/2008/layout/VerticalCurvedList"/>
    <dgm:cxn modelId="{03DA6985-5BE7-684D-A515-75ABD0F94F57}" type="presParOf" srcId="{52BE5F99-E82D-C847-861F-09CF90BA609C}" destId="{67501506-B8B1-8943-8645-004AA62ED54F}" srcOrd="0" destOrd="0" presId="urn:microsoft.com/office/officeart/2008/layout/VerticalCurvedList"/>
    <dgm:cxn modelId="{5C500D25-16D9-B34E-9A14-EE02614783FA}" type="presParOf" srcId="{67501506-B8B1-8943-8645-004AA62ED54F}" destId="{5098A279-86E9-1741-A53E-423679D8516D}" srcOrd="0" destOrd="0" presId="urn:microsoft.com/office/officeart/2008/layout/VerticalCurvedList"/>
    <dgm:cxn modelId="{F3AFD5B9-5284-F54E-918C-32ED64841170}" type="presParOf" srcId="{5098A279-86E9-1741-A53E-423679D8516D}" destId="{FA89D951-7E84-374E-9D78-4B3F5848081F}" srcOrd="0" destOrd="0" presId="urn:microsoft.com/office/officeart/2008/layout/VerticalCurvedList"/>
    <dgm:cxn modelId="{BA3BA587-3CDF-C24F-BEAC-3CCC5C434F45}" type="presParOf" srcId="{5098A279-86E9-1741-A53E-423679D8516D}" destId="{F3B0C141-CE61-FB4B-B3CC-74DF92A2570F}" srcOrd="1" destOrd="0" presId="urn:microsoft.com/office/officeart/2008/layout/VerticalCurvedList"/>
    <dgm:cxn modelId="{79AEEBA8-AC43-2D44-8CC9-78FBBC508868}" type="presParOf" srcId="{5098A279-86E9-1741-A53E-423679D8516D}" destId="{53E52AAD-CA6E-7744-BE39-19DBD029895C}" srcOrd="2" destOrd="0" presId="urn:microsoft.com/office/officeart/2008/layout/VerticalCurvedList"/>
    <dgm:cxn modelId="{FC71AA9C-6BE9-E441-A3F4-EF040EA087CE}" type="presParOf" srcId="{5098A279-86E9-1741-A53E-423679D8516D}" destId="{E5CADAF0-24CD-3246-9072-C60FBDD41AE0}" srcOrd="3" destOrd="0" presId="urn:microsoft.com/office/officeart/2008/layout/VerticalCurvedList"/>
    <dgm:cxn modelId="{53E95599-6514-D74C-8B84-CF9972BF28F9}" type="presParOf" srcId="{67501506-B8B1-8943-8645-004AA62ED54F}" destId="{29438D60-36EC-374D-8349-1EEA51E3BFDA}" srcOrd="1" destOrd="0" presId="urn:microsoft.com/office/officeart/2008/layout/VerticalCurvedList"/>
    <dgm:cxn modelId="{AD302756-EDD7-174D-8DE6-C4CA1C787E16}" type="presParOf" srcId="{67501506-B8B1-8943-8645-004AA62ED54F}" destId="{47E1E4E3-BFD8-A244-9D84-0D69637E31CB}" srcOrd="2" destOrd="0" presId="urn:microsoft.com/office/officeart/2008/layout/VerticalCurvedList"/>
    <dgm:cxn modelId="{FBC23DC9-43DD-8D45-8D58-DF38F564E488}" type="presParOf" srcId="{47E1E4E3-BFD8-A244-9D84-0D69637E31CB}" destId="{C61A772B-46FB-AC41-B25F-ACF9D3579C52}" srcOrd="0" destOrd="0" presId="urn:microsoft.com/office/officeart/2008/layout/VerticalCurvedList"/>
    <dgm:cxn modelId="{129EA13D-16AF-3144-AB37-6EA409D9C55B}" type="presParOf" srcId="{67501506-B8B1-8943-8645-004AA62ED54F}" destId="{0668858B-A732-864B-98DB-DD33B829A5D9}" srcOrd="3" destOrd="0" presId="urn:microsoft.com/office/officeart/2008/layout/VerticalCurvedList"/>
    <dgm:cxn modelId="{363EFF64-C043-3645-A1C1-D0D83279C051}" type="presParOf" srcId="{67501506-B8B1-8943-8645-004AA62ED54F}" destId="{AFD18E39-8BCE-8F4D-B5E5-688ED5BD7857}" srcOrd="4" destOrd="0" presId="urn:microsoft.com/office/officeart/2008/layout/VerticalCurvedList"/>
    <dgm:cxn modelId="{96374311-EACD-E34D-BE99-13AD76FBEAA2}" type="presParOf" srcId="{AFD18E39-8BCE-8F4D-B5E5-688ED5BD7857}" destId="{D61DD833-BF4E-1C4E-82A3-ABB6112327E0}" srcOrd="0" destOrd="0" presId="urn:microsoft.com/office/officeart/2008/layout/VerticalCurvedList"/>
    <dgm:cxn modelId="{8195A959-B927-7F43-AB0F-A31138E69E3D}" type="presParOf" srcId="{67501506-B8B1-8943-8645-004AA62ED54F}" destId="{E97B260D-09DC-664D-92D3-856AD80AFCF5}" srcOrd="5" destOrd="0" presId="urn:microsoft.com/office/officeart/2008/layout/VerticalCurvedList"/>
    <dgm:cxn modelId="{1157448F-2A39-B242-BB5B-1FC7A394701C}" type="presParOf" srcId="{67501506-B8B1-8943-8645-004AA62ED54F}" destId="{4BF175F1-E253-B141-A8D4-BF9CE6D9D1DE}" srcOrd="6" destOrd="0" presId="urn:microsoft.com/office/officeart/2008/layout/VerticalCurvedList"/>
    <dgm:cxn modelId="{04E7FCDD-C685-FB40-91A1-0A7EE4DF1185}" type="presParOf" srcId="{4BF175F1-E253-B141-A8D4-BF9CE6D9D1DE}" destId="{37CDAD30-909F-B248-AD40-229FF7C0E6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EE4D8-EDA2-4E41-932E-4149D08EEE82}">
      <dsp:nvSpPr>
        <dsp:cNvPr id="0" name=""/>
        <dsp:cNvSpPr/>
      </dsp:nvSpPr>
      <dsp:spPr>
        <a:xfrm rot="4396374">
          <a:off x="1179032" y="1228345"/>
          <a:ext cx="5328756" cy="3716143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354ED-2B0B-E448-8467-FA126201CCF4}">
      <dsp:nvSpPr>
        <dsp:cNvPr id="0" name=""/>
        <dsp:cNvSpPr/>
      </dsp:nvSpPr>
      <dsp:spPr>
        <a:xfrm>
          <a:off x="3062180" y="1595060"/>
          <a:ext cx="134567" cy="13456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0B2A52D-9D32-B640-9BAD-AAA8A6F08A3B}">
      <dsp:nvSpPr>
        <dsp:cNvPr id="0" name=""/>
        <dsp:cNvSpPr/>
      </dsp:nvSpPr>
      <dsp:spPr>
        <a:xfrm>
          <a:off x="3707241" y="2046294"/>
          <a:ext cx="134567" cy="13456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AEEFF7-7D54-2944-AF74-CB6BB7706D19}">
      <dsp:nvSpPr>
        <dsp:cNvPr id="0" name=""/>
        <dsp:cNvSpPr/>
      </dsp:nvSpPr>
      <dsp:spPr>
        <a:xfrm>
          <a:off x="4250450" y="2572219"/>
          <a:ext cx="134567" cy="13456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9E1FD29-C729-5649-BF07-3435E99F7455}">
      <dsp:nvSpPr>
        <dsp:cNvPr id="0" name=""/>
        <dsp:cNvSpPr/>
      </dsp:nvSpPr>
      <dsp:spPr>
        <a:xfrm>
          <a:off x="888725" y="0"/>
          <a:ext cx="2512343" cy="98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Munging</a:t>
          </a:r>
          <a:endParaRPr lang="en-US" sz="2300" kern="1200" dirty="0"/>
        </a:p>
      </dsp:txBody>
      <dsp:txXfrm>
        <a:off x="888725" y="0"/>
        <a:ext cx="2512343" cy="987653"/>
      </dsp:txXfrm>
    </dsp:sp>
    <dsp:sp modelId="{CAEF5A1E-2AFC-DA44-AE46-58A2C49EA6AD}">
      <dsp:nvSpPr>
        <dsp:cNvPr id="0" name=""/>
        <dsp:cNvSpPr/>
      </dsp:nvSpPr>
      <dsp:spPr>
        <a:xfrm>
          <a:off x="3876376" y="1168517"/>
          <a:ext cx="3802465" cy="98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Train</a:t>
          </a:r>
          <a:r>
            <a:rPr lang="en-US" sz="2300" kern="1200" baseline="0" dirty="0" smtClean="0"/>
            <a:t> v</a:t>
          </a:r>
          <a:r>
            <a:rPr lang="en-US" sz="2300" kern="1200" dirty="0" smtClean="0"/>
            <a:t>alidate split</a:t>
          </a:r>
          <a:endParaRPr lang="en-US" sz="2300" kern="1200" dirty="0"/>
        </a:p>
      </dsp:txBody>
      <dsp:txXfrm>
        <a:off x="3876376" y="1168517"/>
        <a:ext cx="3802465" cy="987653"/>
      </dsp:txXfrm>
    </dsp:sp>
    <dsp:sp modelId="{346E9AFD-3848-EE4E-864C-F9B1A557EA18}">
      <dsp:nvSpPr>
        <dsp:cNvPr id="0" name=""/>
        <dsp:cNvSpPr/>
      </dsp:nvSpPr>
      <dsp:spPr>
        <a:xfrm>
          <a:off x="734674" y="1653203"/>
          <a:ext cx="2240738" cy="98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Probabilities of claim/No-claim</a:t>
          </a:r>
          <a:endParaRPr lang="en-US" sz="2300" kern="1200" dirty="0"/>
        </a:p>
      </dsp:txBody>
      <dsp:txXfrm>
        <a:off x="734674" y="1653203"/>
        <a:ext cx="2240738" cy="987653"/>
      </dsp:txXfrm>
    </dsp:sp>
    <dsp:sp modelId="{E7EC2F1B-BD29-6E4C-9694-821657ECA207}">
      <dsp:nvSpPr>
        <dsp:cNvPr id="0" name=""/>
        <dsp:cNvSpPr/>
      </dsp:nvSpPr>
      <dsp:spPr>
        <a:xfrm>
          <a:off x="4720326" y="3153700"/>
          <a:ext cx="134567" cy="13456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347099-6D56-5748-8A88-20FE9C293B63}">
      <dsp:nvSpPr>
        <dsp:cNvPr id="0" name=""/>
        <dsp:cNvSpPr/>
      </dsp:nvSpPr>
      <dsp:spPr>
        <a:xfrm>
          <a:off x="4603021" y="2041094"/>
          <a:ext cx="4330883" cy="98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Claim Cost Prediction</a:t>
          </a:r>
          <a:endParaRPr lang="en-US" sz="2300" kern="1200" dirty="0"/>
        </a:p>
      </dsp:txBody>
      <dsp:txXfrm>
        <a:off x="4603021" y="2041094"/>
        <a:ext cx="4330883" cy="987653"/>
      </dsp:txXfrm>
    </dsp:sp>
    <dsp:sp modelId="{93F6FBDB-92BA-4D4E-AE59-7CC17FB9EB87}">
      <dsp:nvSpPr>
        <dsp:cNvPr id="0" name=""/>
        <dsp:cNvSpPr/>
      </dsp:nvSpPr>
      <dsp:spPr>
        <a:xfrm>
          <a:off x="933336" y="2827513"/>
          <a:ext cx="3395058" cy="98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K-fold</a:t>
          </a:r>
          <a:endParaRPr lang="en-US" sz="2300" kern="1200" dirty="0"/>
        </a:p>
      </dsp:txBody>
      <dsp:txXfrm>
        <a:off x="933336" y="2827513"/>
        <a:ext cx="3395058" cy="987653"/>
      </dsp:txXfrm>
    </dsp:sp>
    <dsp:sp modelId="{C012E5D8-55EB-2342-BFCB-A206EC879B5C}">
      <dsp:nvSpPr>
        <dsp:cNvPr id="0" name=""/>
        <dsp:cNvSpPr/>
      </dsp:nvSpPr>
      <dsp:spPr>
        <a:xfrm>
          <a:off x="5099215" y="3746910"/>
          <a:ext cx="134567" cy="13456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57B613C-5701-E841-8E50-118C9A0769D2}">
      <dsp:nvSpPr>
        <dsp:cNvPr id="0" name=""/>
        <dsp:cNvSpPr/>
      </dsp:nvSpPr>
      <dsp:spPr>
        <a:xfrm>
          <a:off x="5442138" y="3186560"/>
          <a:ext cx="4281724" cy="98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Gini Index for Model Selection</a:t>
          </a:r>
          <a:endParaRPr lang="en-US" sz="2300" kern="1200" dirty="0"/>
        </a:p>
      </dsp:txBody>
      <dsp:txXfrm>
        <a:off x="5442138" y="3186560"/>
        <a:ext cx="4281724" cy="987653"/>
      </dsp:txXfrm>
    </dsp:sp>
    <dsp:sp modelId="{228E3C93-053B-AC4B-BF18-6C2A292DE6D0}">
      <dsp:nvSpPr>
        <dsp:cNvPr id="0" name=""/>
        <dsp:cNvSpPr/>
      </dsp:nvSpPr>
      <dsp:spPr>
        <a:xfrm>
          <a:off x="4283783" y="5185180"/>
          <a:ext cx="3395058" cy="98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Predictions on test data + Binning for Risk Profile Groups</a:t>
          </a:r>
          <a:endParaRPr lang="en-US" sz="2300" kern="1200" dirty="0"/>
        </a:p>
      </dsp:txBody>
      <dsp:txXfrm>
        <a:off x="4283783" y="5185180"/>
        <a:ext cx="3395058" cy="987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557B9-3316-BE4B-B9AC-FFDA80CCAA66}">
      <dsp:nvSpPr>
        <dsp:cNvPr id="0" name=""/>
        <dsp:cNvSpPr/>
      </dsp:nvSpPr>
      <dsp:spPr>
        <a:xfrm>
          <a:off x="862699" y="0"/>
          <a:ext cx="3642127" cy="364212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5B91DB-F46B-3340-ACFA-89A4BF9EB1A4}">
      <dsp:nvSpPr>
        <dsp:cNvPr id="0" name=""/>
        <dsp:cNvSpPr/>
      </dsp:nvSpPr>
      <dsp:spPr>
        <a:xfrm>
          <a:off x="2620696" y="460762"/>
          <a:ext cx="2367382" cy="8621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IMPUTING (filling missing values - </a:t>
          </a:r>
          <a:r>
            <a:rPr lang="en-US" sz="1400" kern="1200" dirty="0" err="1" smtClean="0"/>
            <a:t>agecat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traffic_index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credit_score</a:t>
          </a:r>
          <a:endParaRPr lang="en-US" sz="1400" kern="1200" dirty="0"/>
        </a:p>
      </dsp:txBody>
      <dsp:txXfrm>
        <a:off x="2662783" y="502849"/>
        <a:ext cx="2283208" cy="777985"/>
      </dsp:txXfrm>
    </dsp:sp>
    <dsp:sp modelId="{9A47142B-B0F2-CC49-917C-24C410E0537F}">
      <dsp:nvSpPr>
        <dsp:cNvPr id="0" name=""/>
        <dsp:cNvSpPr/>
      </dsp:nvSpPr>
      <dsp:spPr>
        <a:xfrm>
          <a:off x="2662740" y="1472733"/>
          <a:ext cx="2367382" cy="8621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r>
            <a:rPr lang="en-US" sz="1400" kern="1200" baseline="0" dirty="0" smtClean="0"/>
            <a:t> TRANSFORMATIONS </a:t>
          </a:r>
          <a:r>
            <a:rPr lang="mr-IN" sz="1400" kern="1200" baseline="0" dirty="0" smtClean="0"/>
            <a:t>–</a:t>
          </a:r>
          <a:r>
            <a:rPr lang="en-US" sz="1400" kern="1200" baseline="0" dirty="0" smtClean="0"/>
            <a:t> One Hot Encoding</a:t>
          </a:r>
          <a:endParaRPr lang="en-US" sz="1400" kern="1200" dirty="0"/>
        </a:p>
      </dsp:txBody>
      <dsp:txXfrm>
        <a:off x="2704827" y="1514820"/>
        <a:ext cx="2283208" cy="777985"/>
      </dsp:txXfrm>
    </dsp:sp>
    <dsp:sp modelId="{449491B8-23D3-9142-8440-44B41A751012}">
      <dsp:nvSpPr>
        <dsp:cNvPr id="0" name=""/>
        <dsp:cNvSpPr/>
      </dsp:nvSpPr>
      <dsp:spPr>
        <a:xfrm>
          <a:off x="2662740" y="2474192"/>
          <a:ext cx="2367382" cy="8621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r>
            <a:rPr lang="en-US" sz="1400" kern="1200" baseline="0" dirty="0" smtClean="0"/>
            <a:t> SPLIT</a:t>
          </a:r>
          <a:endParaRPr lang="en-US" sz="1400" kern="1200" dirty="0"/>
        </a:p>
      </dsp:txBody>
      <dsp:txXfrm>
        <a:off x="2704827" y="2516279"/>
        <a:ext cx="2283208" cy="777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271B6-B231-A940-B683-18DC7D1A1BE9}">
      <dsp:nvSpPr>
        <dsp:cNvPr id="0" name=""/>
        <dsp:cNvSpPr/>
      </dsp:nvSpPr>
      <dsp:spPr>
        <a:xfrm rot="3446396">
          <a:off x="2480060" y="4297762"/>
          <a:ext cx="1633320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1633320" y="18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97DEF-5DD1-9E4C-94D6-034C07D3834F}">
      <dsp:nvSpPr>
        <dsp:cNvPr id="0" name=""/>
        <dsp:cNvSpPr/>
      </dsp:nvSpPr>
      <dsp:spPr>
        <a:xfrm rot="1754681">
          <a:off x="2985069" y="3691419"/>
          <a:ext cx="1425776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1425776" y="18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CAC8E-2B43-134A-AFC7-F169C143DFF8}">
      <dsp:nvSpPr>
        <dsp:cNvPr id="0" name=""/>
        <dsp:cNvSpPr/>
      </dsp:nvSpPr>
      <dsp:spPr>
        <a:xfrm>
          <a:off x="3075933" y="3004331"/>
          <a:ext cx="1379775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1379775" y="18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08436-5532-5146-B9E0-28215A6446F7}">
      <dsp:nvSpPr>
        <dsp:cNvPr id="0" name=""/>
        <dsp:cNvSpPr/>
      </dsp:nvSpPr>
      <dsp:spPr>
        <a:xfrm rot="19832697">
          <a:off x="2983405" y="2310585"/>
          <a:ext cx="1431684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1431684" y="18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311A6-9DF5-1F46-ABD7-81300A15C7A8}">
      <dsp:nvSpPr>
        <dsp:cNvPr id="0" name=""/>
        <dsp:cNvSpPr/>
      </dsp:nvSpPr>
      <dsp:spPr>
        <a:xfrm rot="18172735">
          <a:off x="2479621" y="1696786"/>
          <a:ext cx="1672782" cy="36782"/>
        </a:xfrm>
        <a:custGeom>
          <a:avLst/>
          <a:gdLst/>
          <a:ahLst/>
          <a:cxnLst/>
          <a:rect l="0" t="0" r="0" b="0"/>
          <a:pathLst>
            <a:path>
              <a:moveTo>
                <a:pt x="0" y="18391"/>
              </a:moveTo>
              <a:lnTo>
                <a:pt x="1672782" y="18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1B0D7-7BD0-0742-AEE8-64C351B3815D}">
      <dsp:nvSpPr>
        <dsp:cNvPr id="0" name=""/>
        <dsp:cNvSpPr/>
      </dsp:nvSpPr>
      <dsp:spPr>
        <a:xfrm>
          <a:off x="840655" y="1454571"/>
          <a:ext cx="3209713" cy="31110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B6822-6593-1F45-8059-2819A1769438}">
      <dsp:nvSpPr>
        <dsp:cNvPr id="0" name=""/>
        <dsp:cNvSpPr/>
      </dsp:nvSpPr>
      <dsp:spPr>
        <a:xfrm>
          <a:off x="3341477" y="-48773"/>
          <a:ext cx="1508021" cy="11161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Logistic Regression</a:t>
          </a:r>
          <a:endParaRPr lang="en-US" sz="1600" b="1" kern="1200" dirty="0"/>
        </a:p>
      </dsp:txBody>
      <dsp:txXfrm>
        <a:off x="3562322" y="114689"/>
        <a:ext cx="1066331" cy="789265"/>
      </dsp:txXfrm>
    </dsp:sp>
    <dsp:sp modelId="{DF2346DB-44BF-D540-8959-833B81AE6AF7}">
      <dsp:nvSpPr>
        <dsp:cNvPr id="0" name=""/>
        <dsp:cNvSpPr/>
      </dsp:nvSpPr>
      <dsp:spPr>
        <a:xfrm>
          <a:off x="4179155" y="1143799"/>
          <a:ext cx="1400560" cy="10373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Random Forest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Regressor</a:t>
          </a:r>
          <a:endParaRPr lang="en-US" sz="1600" kern="1200" dirty="0"/>
        </a:p>
      </dsp:txBody>
      <dsp:txXfrm>
        <a:off x="4384262" y="1295717"/>
        <a:ext cx="990346" cy="733524"/>
      </dsp:txXfrm>
    </dsp:sp>
    <dsp:sp modelId="{C7A9527C-A8C8-0E43-9A56-ED1307FBBF75}">
      <dsp:nvSpPr>
        <dsp:cNvPr id="0" name=""/>
        <dsp:cNvSpPr/>
      </dsp:nvSpPr>
      <dsp:spPr>
        <a:xfrm>
          <a:off x="4455709" y="2489405"/>
          <a:ext cx="1390986" cy="1066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 Trees </a:t>
          </a:r>
          <a:r>
            <a:rPr lang="en-US" sz="1600" kern="1200" dirty="0" err="1" smtClean="0"/>
            <a:t>Regressor</a:t>
          </a:r>
          <a:endParaRPr lang="en-US" sz="1600" kern="1200" dirty="0"/>
        </a:p>
      </dsp:txBody>
      <dsp:txXfrm>
        <a:off x="4659414" y="2645610"/>
        <a:ext cx="983576" cy="754224"/>
      </dsp:txXfrm>
    </dsp:sp>
    <dsp:sp modelId="{DF2A9C16-1767-B24F-8C36-4127844410F6}">
      <dsp:nvSpPr>
        <dsp:cNvPr id="0" name=""/>
        <dsp:cNvSpPr/>
      </dsp:nvSpPr>
      <dsp:spPr>
        <a:xfrm>
          <a:off x="4176505" y="3812013"/>
          <a:ext cx="1522512" cy="11839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Gradient Boosted</a:t>
          </a:r>
          <a:endParaRPr lang="en-US" sz="1600" kern="1200" dirty="0"/>
        </a:p>
      </dsp:txBody>
      <dsp:txXfrm>
        <a:off x="4399472" y="3985397"/>
        <a:ext cx="1076578" cy="837171"/>
      </dsp:txXfrm>
    </dsp:sp>
    <dsp:sp modelId="{D3112D7D-3384-4F44-95EE-0D3C81DDBD6D}">
      <dsp:nvSpPr>
        <dsp:cNvPr id="0" name=""/>
        <dsp:cNvSpPr/>
      </dsp:nvSpPr>
      <dsp:spPr>
        <a:xfrm>
          <a:off x="3242675" y="4953916"/>
          <a:ext cx="1666104" cy="11644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Decision </a:t>
          </a:r>
          <a:r>
            <a:rPr lang="en-US" sz="1600" kern="1200" dirty="0" smtClean="0"/>
            <a:t>Trees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Regressor</a:t>
          </a:r>
          <a:endParaRPr lang="en-US" sz="1600" kern="1200" dirty="0"/>
        </a:p>
      </dsp:txBody>
      <dsp:txXfrm>
        <a:off x="3486670" y="5124441"/>
        <a:ext cx="1178114" cy="823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0C141-CE61-FB4B-B3CC-74DF92A2570F}">
      <dsp:nvSpPr>
        <dsp:cNvPr id="0" name=""/>
        <dsp:cNvSpPr/>
      </dsp:nvSpPr>
      <dsp:spPr>
        <a:xfrm>
          <a:off x="-3831646" y="-588459"/>
          <a:ext cx="4566796" cy="4566796"/>
        </a:xfrm>
        <a:prstGeom prst="blockArc">
          <a:avLst>
            <a:gd name="adj1" fmla="val 18900000"/>
            <a:gd name="adj2" fmla="val 2700000"/>
            <a:gd name="adj3" fmla="val 47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8D60-36EC-374D-8349-1EEA51E3BFDA}">
      <dsp:nvSpPr>
        <dsp:cNvPr id="0" name=""/>
        <dsp:cNvSpPr/>
      </dsp:nvSpPr>
      <dsp:spPr>
        <a:xfrm>
          <a:off x="472755" y="338987"/>
          <a:ext cx="3967117" cy="677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1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K-FOLD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</a:t>
          </a:r>
          <a:r>
            <a:rPr lang="en-US" sz="1800" kern="1200" dirty="0" err="1" smtClean="0"/>
            <a:t>n_splits</a:t>
          </a:r>
          <a:r>
            <a:rPr lang="en-US" sz="1800" kern="1200" dirty="0" smtClean="0"/>
            <a:t> = 5</a:t>
          </a:r>
          <a:endParaRPr lang="en-US" sz="1800" kern="1200" dirty="0"/>
        </a:p>
      </dsp:txBody>
      <dsp:txXfrm>
        <a:off x="472755" y="338987"/>
        <a:ext cx="3967117" cy="677975"/>
      </dsp:txXfrm>
    </dsp:sp>
    <dsp:sp modelId="{C61A772B-46FB-AC41-B25F-ACF9D3579C52}">
      <dsp:nvSpPr>
        <dsp:cNvPr id="0" name=""/>
        <dsp:cNvSpPr/>
      </dsp:nvSpPr>
      <dsp:spPr>
        <a:xfrm>
          <a:off x="49021" y="254240"/>
          <a:ext cx="847469" cy="8474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8858B-A732-864B-98DB-DD33B829A5D9}">
      <dsp:nvSpPr>
        <dsp:cNvPr id="0" name=""/>
        <dsp:cNvSpPr/>
      </dsp:nvSpPr>
      <dsp:spPr>
        <a:xfrm>
          <a:off x="719199" y="1355951"/>
          <a:ext cx="3720673" cy="677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1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GINI INDEX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Uncertainty removal</a:t>
          </a:r>
          <a:endParaRPr lang="en-US" sz="1800" kern="1200" dirty="0"/>
        </a:p>
      </dsp:txBody>
      <dsp:txXfrm>
        <a:off x="719199" y="1355951"/>
        <a:ext cx="3720673" cy="677975"/>
      </dsp:txXfrm>
    </dsp:sp>
    <dsp:sp modelId="{D61DD833-BF4E-1C4E-82A3-ABB6112327E0}">
      <dsp:nvSpPr>
        <dsp:cNvPr id="0" name=""/>
        <dsp:cNvSpPr/>
      </dsp:nvSpPr>
      <dsp:spPr>
        <a:xfrm>
          <a:off x="295465" y="1271204"/>
          <a:ext cx="847469" cy="8474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B260D-09DC-664D-92D3-856AD80AFCF5}">
      <dsp:nvSpPr>
        <dsp:cNvPr id="0" name=""/>
        <dsp:cNvSpPr/>
      </dsp:nvSpPr>
      <dsp:spPr>
        <a:xfrm>
          <a:off x="472755" y="2372914"/>
          <a:ext cx="3967117" cy="677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1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</a:t>
          </a:r>
          <a:r>
            <a:rPr lang="en-US" sz="1800" kern="1200" baseline="0" dirty="0" smtClean="0"/>
            <a:t> IMPORTANCE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- Statistical significance</a:t>
          </a:r>
          <a:endParaRPr lang="en-US" sz="1800" kern="1200" dirty="0"/>
        </a:p>
      </dsp:txBody>
      <dsp:txXfrm>
        <a:off x="472755" y="2372914"/>
        <a:ext cx="3967117" cy="677975"/>
      </dsp:txXfrm>
    </dsp:sp>
    <dsp:sp modelId="{37CDAD30-909F-B248-AD40-229FF7C0E61B}">
      <dsp:nvSpPr>
        <dsp:cNvPr id="0" name=""/>
        <dsp:cNvSpPr/>
      </dsp:nvSpPr>
      <dsp:spPr>
        <a:xfrm>
          <a:off x="49021" y="2288167"/>
          <a:ext cx="847469" cy="8474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55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00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0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2047-61FC-6A41-8A1A-FDD5167E5853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9313A8-4A49-634C-9DA3-1928AD1CE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4810" y="2366465"/>
            <a:ext cx="2069399" cy="14872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82509" y="2482079"/>
            <a:ext cx="507568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851A7"/>
                </a:solidFill>
              </a:rPr>
              <a:t>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1321" y="4032556"/>
            <a:ext cx="8355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 Insurance Case Study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0437" y="83265"/>
            <a:ext cx="73709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MODEL SELECTION AND EVALUATION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28318469"/>
              </p:ext>
            </p:extLst>
          </p:nvPr>
        </p:nvGraphicFramePr>
        <p:xfrm>
          <a:off x="781269" y="656606"/>
          <a:ext cx="4484413" cy="338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54" y="3923995"/>
            <a:ext cx="4487918" cy="2680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61289" y="6481645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K-Fold sets</a:t>
            </a:r>
            <a:endParaRPr lang="en-US" sz="100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440935" y="5141264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Gini scores</a:t>
            </a:r>
            <a:endParaRPr lang="en-US" sz="1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482886" y="1218039"/>
            <a:ext cx="1930400" cy="4451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Curved Connector 14"/>
          <p:cNvCxnSpPr/>
          <p:nvPr/>
        </p:nvCxnSpPr>
        <p:spPr>
          <a:xfrm rot="10800000">
            <a:off x="1133392" y="2576563"/>
            <a:ext cx="1662360" cy="1606554"/>
          </a:xfrm>
          <a:prstGeom prst="curvedConnector3">
            <a:avLst>
              <a:gd name="adj1" fmla="val 156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3392" y="21800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493" y="234646"/>
            <a:ext cx="79257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BINNING </a:t>
            </a:r>
            <a:r>
              <a:rPr lang="mr-IN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</a:t>
            </a:r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Risk Profile Groups</a:t>
            </a:r>
            <a:endParaRPr 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4231"/>
          <a:stretch/>
        </p:blipFill>
        <p:spPr>
          <a:xfrm>
            <a:off x="262758" y="1136955"/>
            <a:ext cx="9051841" cy="986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3" t="18085" r="28213" b="6374"/>
          <a:stretch/>
        </p:blipFill>
        <p:spPr>
          <a:xfrm>
            <a:off x="2995448" y="2255958"/>
            <a:ext cx="3384331" cy="45106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01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0141" y="0"/>
            <a:ext cx="447109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ROADMAP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-PREDICTIVE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652" y="1077218"/>
            <a:ext cx="89236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Build a Clustering Model (K-means , Hierarchical) to get more characteristic risk profile </a:t>
            </a:r>
            <a:r>
              <a:rPr lang="en-US" sz="2400" dirty="0" smtClean="0"/>
              <a:t>groups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the risk profile groups as cluster labels and as a target variable for further classification algorithms (Decision Trees) to predict likelihood of a policy </a:t>
            </a:r>
            <a:r>
              <a:rPr lang="en-US" sz="2400" dirty="0" smtClean="0"/>
              <a:t>claim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Build a nested model (Neural Nets) and track the impact of marketing </a:t>
            </a:r>
            <a:r>
              <a:rPr lang="en-US" sz="2400" dirty="0" smtClean="0"/>
              <a:t>campaigns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Network Analysis to quantify the path of propagation of risk based on the risk profiles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Build a similar model that predicts profit </a:t>
            </a:r>
            <a:r>
              <a:rPr lang="en-US" sz="2400" dirty="0" smtClean="0"/>
              <a:t>through reduction in claim costs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271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4287"/>
            <a:ext cx="9824226" cy="695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" r="1235"/>
          <a:stretch/>
        </p:blipFill>
        <p:spPr>
          <a:xfrm>
            <a:off x="5170826" y="1828799"/>
            <a:ext cx="3599446" cy="36681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0" y="991390"/>
            <a:ext cx="2858118" cy="36681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97142" y="991390"/>
            <a:ext cx="393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 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779" y="425669"/>
            <a:ext cx="57438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Customers </a:t>
            </a:r>
            <a:r>
              <a:rPr lang="en-US" dirty="0"/>
              <a:t>with a low probability of having any claims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811" y="5665076"/>
            <a:ext cx="39394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Move ahead with Risk Profile Groups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27659" y="3100552"/>
            <a:ext cx="2485720" cy="239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2" y="2771881"/>
            <a:ext cx="3175927" cy="1758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193" y="3651106"/>
            <a:ext cx="5105654" cy="1377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85" y="2195833"/>
            <a:ext cx="5205783" cy="1386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11310" y="1891211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WHO?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681610" y="1485248"/>
            <a:ext cx="1560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WHEN?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842124" y="221211"/>
            <a:ext cx="393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8636" y="4725101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Risk Profile Groups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8368" y="5258371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Different epochs of high claim cost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28654" y="5673236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Seasons to send out the </a:t>
            </a:r>
            <a:r>
              <a:rPr lang="en-US" smtClean="0"/>
              <a:t>marketing campaigns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2124" y="221211"/>
            <a:ext cx="393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 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3" t="18085" r="28213" b="6374"/>
          <a:stretch/>
        </p:blipFill>
        <p:spPr>
          <a:xfrm>
            <a:off x="941107" y="1310026"/>
            <a:ext cx="3384331" cy="45106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Oval 3"/>
          <p:cNvSpPr/>
          <p:nvPr/>
        </p:nvSpPr>
        <p:spPr>
          <a:xfrm>
            <a:off x="1669597" y="1684022"/>
            <a:ext cx="1839311" cy="38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53927" y="1428039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AEF8"/>
                </a:solidFill>
              </a:rPr>
              <a:t>CHARACTERISTICS OF RISK PROFILE 3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8824" y="1998257"/>
            <a:ext cx="50770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Females have a larger claim cost than males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Oldest group of people, </a:t>
            </a:r>
            <a:r>
              <a:rPr lang="en-US" dirty="0" err="1" smtClean="0"/>
              <a:t>agecat</a:t>
            </a:r>
            <a:r>
              <a:rPr lang="en-US" dirty="0" smtClean="0"/>
              <a:t> 6 has the </a:t>
            </a:r>
          </a:p>
          <a:p>
            <a:r>
              <a:rPr lang="en-US" dirty="0" smtClean="0"/>
              <a:t>largest claim cost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Area E has the largest cost of claims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HBACK, SEDAN, UTE and STNWG do not</a:t>
            </a:r>
          </a:p>
          <a:p>
            <a:r>
              <a:rPr lang="en-US" dirty="0" smtClean="0"/>
              <a:t> contribute much to the higher cost of claims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newer vehicles contribute more to the </a:t>
            </a:r>
          </a:p>
          <a:p>
            <a:r>
              <a:rPr lang="en-US" dirty="0" smtClean="0"/>
              <a:t>claim cost than vehicles which are older in age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916" y="518424"/>
            <a:ext cx="7782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MARKETING CAMPAIGNS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977" y="1828800"/>
            <a:ext cx="989886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 gender gap analysis can be done. The results of which can be utilized to target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Females having higher claim cost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An automated e-mail marketing can be scheduled to send out season campaigns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during the epochs when claim costs are high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Environmental awareness campaigns can be held in the areas with higher claim costs &amp;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High </a:t>
            </a:r>
            <a:r>
              <a:rPr lang="en-US" dirty="0" err="1" smtClean="0"/>
              <a:t>traffic_index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Educational campaigns elucidating insurance claims with regards to the automobile sector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an be conducted to make the age groups having higher risks, higher claim costs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Brand loyalty can be analyzed with respect to the coupe of cars that contribute to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higher claim costs and campaigns to reduce the claims with such cars can be conducted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052" y="0"/>
            <a:ext cx="7378700" cy="4699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69555" y="4818437"/>
            <a:ext cx="6274474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6AEF8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METHODOLOGY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6AEF8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Technologies Used: Python, Tableau</a:t>
            </a:r>
          </a:p>
          <a:p>
            <a:pPr algn="ctr"/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6AEF8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9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20298480"/>
              </p:ext>
            </p:extLst>
          </p:nvPr>
        </p:nvGraphicFramePr>
        <p:xfrm>
          <a:off x="0" y="205664"/>
          <a:ext cx="9723863" cy="6172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9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5932" y="470830"/>
            <a:ext cx="75464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</a:t>
            </a:r>
            <a:r>
              <a:rPr lang="en-US" sz="36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EXPLORATION</a:t>
            </a:r>
            <a:r>
              <a:rPr lang="en-US" sz="32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&amp; PROCESSING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03" y="1264305"/>
            <a:ext cx="5675586" cy="2140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63991699"/>
              </p:ext>
            </p:extLst>
          </p:nvPr>
        </p:nvGraphicFramePr>
        <p:xfrm>
          <a:off x="-269765" y="3084493"/>
          <a:ext cx="5598510" cy="364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47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80039004"/>
              </p:ext>
            </p:extLst>
          </p:nvPr>
        </p:nvGraphicFramePr>
        <p:xfrm>
          <a:off x="-588578" y="352262"/>
          <a:ext cx="8460828" cy="606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D9D9E2"/>
              </a:clrFrom>
              <a:clrTo>
                <a:srgbClr val="D9D9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578" y="1947767"/>
            <a:ext cx="5099142" cy="2878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840" y="448874"/>
            <a:ext cx="4193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customers with a low probability of having any claims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0897" y="4235668"/>
            <a:ext cx="351045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customers with the lowest cost per claim, given that a claim occurs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861848"/>
            <a:ext cx="65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3945" y="2081048"/>
            <a:ext cx="2112579" cy="215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76193" y="3387041"/>
            <a:ext cx="1668517" cy="84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5084379" y="4572000"/>
            <a:ext cx="906518" cy="12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96415" y="5057313"/>
            <a:ext cx="1694482" cy="7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3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3296"/>
      </a:accent1>
      <a:accent2>
        <a:srgbClr val="000063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</TotalTime>
  <Words>442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Mangal</vt:lpstr>
      <vt:lpstr>Trebuchet MS</vt:lpstr>
      <vt:lpstr>Wingdings 3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2018-05-08T08:50:30Z</dcterms:created>
  <dcterms:modified xsi:type="dcterms:W3CDTF">2018-05-08T16:36:42Z</dcterms:modified>
</cp:coreProperties>
</file>