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68" r:id="rId8"/>
    <p:sldId id="265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 Mithra" userId="c5ed2426eeee3c28" providerId="LiveId" clId="{B41D5B10-B048-4BF7-BE9C-AFCB892E7B0E}"/>
    <pc:docChg chg="modSld">
      <pc:chgData name="Mahi Mithra" userId="c5ed2426eeee3c28" providerId="LiveId" clId="{B41D5B10-B048-4BF7-BE9C-AFCB892E7B0E}" dt="2023-10-25T14:26:22.572" v="37" actId="20577"/>
      <pc:docMkLst>
        <pc:docMk/>
      </pc:docMkLst>
      <pc:sldChg chg="modSp mod">
        <pc:chgData name="Mahi Mithra" userId="c5ed2426eeee3c28" providerId="LiveId" clId="{B41D5B10-B048-4BF7-BE9C-AFCB892E7B0E}" dt="2023-10-25T14:24:04.950" v="2" actId="20577"/>
        <pc:sldMkLst>
          <pc:docMk/>
          <pc:sldMk cId="4203564629" sldId="258"/>
        </pc:sldMkLst>
        <pc:spChg chg="mod">
          <ac:chgData name="Mahi Mithra" userId="c5ed2426eeee3c28" providerId="LiveId" clId="{B41D5B10-B048-4BF7-BE9C-AFCB892E7B0E}" dt="2023-10-25T14:24:04.950" v="2" actId="20577"/>
          <ac:spMkLst>
            <pc:docMk/>
            <pc:sldMk cId="4203564629" sldId="258"/>
            <ac:spMk id="3" creationId="{4D4B497E-7281-161C-8B12-A184D4A10A30}"/>
          </ac:spMkLst>
        </pc:spChg>
      </pc:sldChg>
      <pc:sldChg chg="modSp mod">
        <pc:chgData name="Mahi Mithra" userId="c5ed2426eeee3c28" providerId="LiveId" clId="{B41D5B10-B048-4BF7-BE9C-AFCB892E7B0E}" dt="2023-10-25T14:26:22.572" v="37" actId="20577"/>
        <pc:sldMkLst>
          <pc:docMk/>
          <pc:sldMk cId="3038142718" sldId="263"/>
        </pc:sldMkLst>
        <pc:spChg chg="mod">
          <ac:chgData name="Mahi Mithra" userId="c5ed2426eeee3c28" providerId="LiveId" clId="{B41D5B10-B048-4BF7-BE9C-AFCB892E7B0E}" dt="2023-10-25T14:26:22.572" v="37" actId="20577"/>
          <ac:spMkLst>
            <pc:docMk/>
            <pc:sldMk cId="3038142718" sldId="263"/>
            <ac:spMk id="3" creationId="{92BEC419-0FC6-168D-EF99-2E7B09B824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4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4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8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8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3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0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3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54DEF-BA3A-4EED-BE8B-242FC5C71B5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681628-1FD1-43A3-B23F-0789CA0AA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85" y="12262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FCB3769-C32A-ACD3-CDF2-BA11DC6A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24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05AFDB-3A96-EE39-AFC8-989E72A5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66"/>
            <a:ext cx="10515600" cy="47585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Bell MT" panose="02020503060305020303" pitchFamily="18" charset="0"/>
              </a:rPr>
              <a:t>        DEPARTMENT OF COMPUTER SCIENCE AND ENGINEERING</a:t>
            </a:r>
          </a:p>
          <a:p>
            <a:pPr marL="0" indent="0" algn="just">
              <a:buNone/>
            </a:pPr>
            <a:endParaRPr lang="en-IN" b="1" dirty="0">
              <a:latin typeface="Bell MT" panose="02020503060305020303" pitchFamily="18" charset="0"/>
            </a:endParaRP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				Project name : </a:t>
            </a:r>
            <a:r>
              <a:rPr lang="en-IN" sz="28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2800" dirty="0">
                <a:latin typeface="Bell MT" panose="02020503060305020303" pitchFamily="18" charset="0"/>
              </a:rPr>
              <a:t>Proj_224781_Team_6</a:t>
            </a:r>
            <a:endParaRPr lang="en-IN" sz="28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2800" dirty="0">
                <a:latin typeface="Bell MT" panose="02020503060305020303" pitchFamily="18" charset="0"/>
              </a:rPr>
              <a:t>  </a:t>
            </a:r>
            <a:r>
              <a:rPr lang="en-IN" sz="1600" dirty="0">
                <a:latin typeface="Bell MT" panose="02020503060305020303" pitchFamily="18" charset="0"/>
              </a:rPr>
              <a:t>	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	                                                                KIRUTHIKA K(</a:t>
            </a:r>
            <a:r>
              <a:rPr lang="en-IN" sz="16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1600" dirty="0">
                <a:latin typeface="Aptos Narrow" panose="020B0004020202020204" pitchFamily="34" charset="0"/>
              </a:rPr>
              <a:t>113321104049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  	                                                                LAVANYA V(</a:t>
            </a:r>
            <a:r>
              <a:rPr lang="en-IN" sz="1600" dirty="0">
                <a:latin typeface="Aptos Narrow" panose="020B0004020202020204" pitchFamily="34" charset="0"/>
              </a:rPr>
              <a:t>113321104050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latin typeface="Bell MT" panose="02020503060305020303" pitchFamily="18" charset="0"/>
              </a:rPr>
              <a:t>	 	                                                                MAHI MITHRA R(</a:t>
            </a:r>
            <a:r>
              <a:rPr lang="en-IN" sz="1600" dirty="0">
                <a:latin typeface="Aptos Narrow" panose="020B0004020202020204" pitchFamily="34" charset="0"/>
              </a:rPr>
              <a:t>113321104054</a:t>
            </a:r>
            <a:r>
              <a:rPr lang="en-IN" sz="1600" dirty="0">
                <a:latin typeface="Bell MT" panose="02020503060305020303" pitchFamily="18" charset="0"/>
              </a:rPr>
              <a:t>)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627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52F-004A-9BBD-89A7-CD1944EF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1258"/>
            <a:ext cx="10018713" cy="80554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C419-0FC6-168D-EF99-2E7B09B8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3609"/>
            <a:ext cx="10018713" cy="46093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This documentation provides a comprehensive overview of the Smart Water Fountains project , covering objectives , requirements , device selection , Arduino Integration , Raspberry</a:t>
            </a:r>
            <a:r>
              <a:rPr lang="en-US" sz="2000" dirty="0">
                <a:latin typeface="Bell MT" panose="02020503060305020303" pitchFamily="18" charset="0"/>
              </a:rPr>
              <a:t> PI </a:t>
            </a:r>
            <a:r>
              <a:rPr lang="en-US" dirty="0">
                <a:latin typeface="Bell MT" panose="02020503060305020303" pitchFamily="18" charset="0"/>
              </a:rPr>
              <a:t>Integration , Python Script Development and code implementation. It also explains how the system promotes water efficiency and public awareness.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5DFF9-E35B-300C-8E0B-61D50F61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615820"/>
            <a:ext cx="6850081" cy="3153747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24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7E78-8C23-3B8D-251C-D7C90C14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3266"/>
            <a:ext cx="10018713" cy="83353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D366-7E52-73D2-F02B-5DFCA06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5617"/>
            <a:ext cx="10018713" cy="4609322"/>
          </a:xfrm>
        </p:spPr>
        <p:txBody>
          <a:bodyPr/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IoT.</a:t>
            </a:r>
          </a:p>
          <a:p>
            <a:pPr algn="l"/>
            <a:endParaRPr lang="en-US" dirty="0">
              <a:latin typeface="Bell MT" panose="02020503060305020303" pitchFamily="18" charset="0"/>
            </a:endParaRPr>
          </a:p>
          <a:p>
            <a:pPr algn="l"/>
            <a:endParaRPr lang="en-US" dirty="0">
              <a:latin typeface="Bell MT" panose="02020503060305020303" pitchFamily="18" charset="0"/>
            </a:endParaRPr>
          </a:p>
          <a:p>
            <a:pPr algn="l"/>
            <a:endParaRPr lang="en-US" dirty="0">
              <a:latin typeface="Bell MT" panose="02020503060305020303" pitchFamily="18" charset="0"/>
            </a:endParaRPr>
          </a:p>
          <a:p>
            <a:pPr marL="0" indent="0" algn="l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16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20A0-79E9-37A3-D8A4-1012191C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81487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1F19-140D-17C5-9847-8DEF3FA7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2269"/>
            <a:ext cx="10018713" cy="4599992"/>
          </a:xfrm>
        </p:spPr>
        <p:txBody>
          <a:bodyPr>
            <a:normAutofit lnSpcReduction="10000"/>
          </a:bodyPr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Water Quality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Reduced Environmental Impact</a:t>
            </a:r>
            <a:endParaRPr lang="en-IN" dirty="0">
              <a:latin typeface="Bell MT" panose="02020503060305020303" pitchFamily="18" charset="0"/>
            </a:endParaRPr>
          </a:p>
          <a:p>
            <a:pPr algn="l"/>
            <a:r>
              <a:rPr lang="en-IN" dirty="0">
                <a:latin typeface="Bell MT" panose="02020503060305020303" pitchFamily="18" charset="0"/>
              </a:rPr>
              <a:t>E</a:t>
            </a:r>
            <a:r>
              <a:rPr lang="en-IN" i="0" dirty="0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User Convenience and Experience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Maintenance Efficiency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Energy-Efficient Lighting and Ventilation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Maintenance Alert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Safety and Security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Data Collection and Analytics</a:t>
            </a:r>
            <a:endParaRPr lang="en-IN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7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B990-B82C-8B0B-DB02-36972963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2638"/>
            <a:ext cx="10018713" cy="8708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345A-3783-8946-7238-5D66DB87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2269"/>
            <a:ext cx="10018713" cy="45999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681-4D04-A0FD-5798-073A1954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7952"/>
            <a:ext cx="10018713" cy="109168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DEVICE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497E-7281-161C-8B12-A184D4A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577"/>
            <a:ext cx="10018713" cy="448802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Pressure sensors: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Water quality sensors: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- Model DEF789,Turbidity Sensor - Model UVW987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A098-2F3F-D527-EF1C-4F3E4E104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64" y="4152120"/>
            <a:ext cx="3900196" cy="2575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8DC7D-6C9D-ECEC-0241-AC882256B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96" y="4161447"/>
            <a:ext cx="3900196" cy="25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301C-0B19-CF58-DA59-EA20B86D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46448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ARDUINO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5E5CF-663B-AF52-118A-3EC5B75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1" y="998376"/>
            <a:ext cx="7557796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E648D-99E9-4E26-57D2-9A552E95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1257"/>
            <a:ext cx="10018713" cy="793102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RASPBERRY PI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5C388-094F-13B1-83DB-BEF9CF97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970384"/>
            <a:ext cx="9069355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69C1-7995-8BDD-DD83-FE650A0C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1928"/>
            <a:ext cx="10018713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5132-B84A-9FEF-F19C-DAFDEF5F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1119676"/>
            <a:ext cx="4879167" cy="71845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72D1-FA71-75EB-62EB-720A7C45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1996751"/>
            <a:ext cx="4895056" cy="3794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Power Supply</a:t>
            </a:r>
            <a:endParaRPr lang="en-IN" dirty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8AC10-8851-5ADA-2420-1B325227A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1119676"/>
            <a:ext cx="4895057" cy="71845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8FACC-B37C-7672-8A83-88777A47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1996751"/>
            <a:ext cx="4895056" cy="3794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Cloud server (for data storage and remote control)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44BE46-2B3D-3B9B-FB71-D5E9026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250"/>
            <a:ext cx="10018713" cy="77755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Python Script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32A48-3BE7-75A2-302A-1CCB14F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453" y="1231641"/>
            <a:ext cx="4503914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IoT Devices:-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03EB2-ACC7-D2BC-857F-0F7F9D2E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1" y="1751044"/>
            <a:ext cx="4550566" cy="404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1. Set Up the Development Environment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2. Import Required Libraries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3. Initialize Device and Sensors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4. Data Collection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5. Data Processing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6. Data Transmission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7. Error Handling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8. Control Logic (If applicable)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9. Logging and Debugging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10. Power Management (If applicable)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11. Testing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12. Documentation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13. Integration with the Central Server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14. Deployment</a:t>
            </a:r>
            <a:endParaRPr lang="en-IN" sz="1400" dirty="0">
              <a:latin typeface="Bell MT" panose="02020503060305020303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43540F-BDAE-FE6E-1181-8E8CBB46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1231641"/>
            <a:ext cx="4895057" cy="354563"/>
          </a:xfrm>
        </p:spPr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On Central Server:-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634147-5DAE-21B6-7A7B-DDB3FC97D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1751044"/>
            <a:ext cx="4895056" cy="404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1. Setting Up the Central Server Environment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2. Importing Required Libraries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3. Data Reception and Storage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4. Data Processing and Analysis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5. Data Visualization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6. User Authentication and Access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Control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7. Error Handling and Logging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8. Remote Device Control Logic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9. Security Measures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10. Automation and Script Execution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11. Testing and Debugging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12. Documentation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13. Integration with IoT Devices</a:t>
            </a:r>
          </a:p>
          <a:p>
            <a:pPr marL="0" indent="0">
              <a:buNone/>
            </a:pPr>
            <a:r>
              <a:rPr lang="en-US" sz="1400" dirty="0">
                <a:latin typeface="Bell MT" panose="02020503060305020303" pitchFamily="18" charset="0"/>
              </a:rPr>
              <a:t>14. Deployment and Scaling</a:t>
            </a:r>
            <a:endParaRPr lang="en-IN" sz="1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1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550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Aptos Narrow</vt:lpstr>
      <vt:lpstr>Arial</vt:lpstr>
      <vt:lpstr>Bell MT</vt:lpstr>
      <vt:lpstr>Calibri</vt:lpstr>
      <vt:lpstr>Corbel</vt:lpstr>
      <vt:lpstr>Wingdings</vt:lpstr>
      <vt:lpstr>Parallax</vt:lpstr>
      <vt:lpstr>  </vt:lpstr>
      <vt:lpstr>PROBLEM DEFINITION</vt:lpstr>
      <vt:lpstr>OBJECTIVES</vt:lpstr>
      <vt:lpstr>PROJECT Requirements</vt:lpstr>
      <vt:lpstr>DEVICE SELECTION</vt:lpstr>
      <vt:lpstr>ARDUINO INTEGRATION</vt:lpstr>
      <vt:lpstr>RASPBERRY PI INTEGRATION</vt:lpstr>
      <vt:lpstr>CODE IMPLEMENTATION</vt:lpstr>
      <vt:lpstr>Python Script Development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Mahi Mithra</dc:creator>
  <cp:lastModifiedBy>Mahi Mithra</cp:lastModifiedBy>
  <cp:revision>1</cp:revision>
  <dcterms:created xsi:type="dcterms:W3CDTF">2023-10-15T12:02:26Z</dcterms:created>
  <dcterms:modified xsi:type="dcterms:W3CDTF">2023-10-25T14:26:28Z</dcterms:modified>
</cp:coreProperties>
</file>