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B1C3331-17E7-4A2B-8B05-515CEA3E68E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41D6-CE02-44B9-A602-F291FB2AF72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6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331-17E7-4A2B-8B05-515CEA3E68E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41D6-CE02-44B9-A602-F291FB2AF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7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331-17E7-4A2B-8B05-515CEA3E68E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41D6-CE02-44B9-A602-F291FB2AF72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3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331-17E7-4A2B-8B05-515CEA3E68E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41D6-CE02-44B9-A602-F291FB2AF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49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331-17E7-4A2B-8B05-515CEA3E68E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41D6-CE02-44B9-A602-F291FB2AF72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5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331-17E7-4A2B-8B05-515CEA3E68E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41D6-CE02-44B9-A602-F291FB2AF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17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331-17E7-4A2B-8B05-515CEA3E68E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41D6-CE02-44B9-A602-F291FB2AF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36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331-17E7-4A2B-8B05-515CEA3E68E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41D6-CE02-44B9-A602-F291FB2AF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4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331-17E7-4A2B-8B05-515CEA3E68E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41D6-CE02-44B9-A602-F291FB2AF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1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331-17E7-4A2B-8B05-515CEA3E68E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41D6-CE02-44B9-A602-F291FB2AF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70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331-17E7-4A2B-8B05-515CEA3E68E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41D6-CE02-44B9-A602-F291FB2AF72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6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1C3331-17E7-4A2B-8B05-515CEA3E68E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C441D6-CE02-44B9-A602-F291FB2AF72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2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8E9CF-31EE-FF0F-7A5F-EBE97026E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687" y="5344358"/>
            <a:ext cx="6764784" cy="910144"/>
          </a:xfrm>
        </p:spPr>
        <p:txBody>
          <a:bodyPr>
            <a:noAutofit/>
          </a:bodyPr>
          <a:lstStyle/>
          <a:p>
            <a:r>
              <a:rPr lang="ru-RU" sz="3600" dirty="0"/>
              <a:t>Применение техник «Выделение вычислений» и «Улучшение структуры действий»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954180-763E-8D8F-9089-0D259B1F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2664" y="4960137"/>
            <a:ext cx="3749336" cy="1463040"/>
          </a:xfrm>
        </p:spPr>
        <p:txBody>
          <a:bodyPr/>
          <a:lstStyle/>
          <a:p>
            <a:r>
              <a:rPr lang="ru-RU" dirty="0"/>
              <a:t>Пеганов Вячеслав ИТ-12-МО</a:t>
            </a:r>
          </a:p>
          <a:p>
            <a:r>
              <a:rPr lang="en-US" dirty="0"/>
              <a:t>https://github.com/Laavs51/TFPrepo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77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8FAA8-25A3-B267-F439-AD004732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в структуре методов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22BD62A8-5A94-C324-89B7-E9F2747A9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4128" y="2254928"/>
            <a:ext cx="9721640" cy="4054432"/>
          </a:xfrm>
        </p:spPr>
        <p:txBody>
          <a:bodyPr>
            <a:normAutofit/>
          </a:bodyPr>
          <a:lstStyle/>
          <a:p>
            <a:pPr lvl="1"/>
            <a:r>
              <a:rPr lang="ru-RU" sz="2400" dirty="0"/>
              <a:t>В методе </a:t>
            </a:r>
            <a:r>
              <a:rPr lang="en-US" sz="2400" dirty="0"/>
              <a:t>add </a:t>
            </a:r>
            <a:r>
              <a:rPr lang="ru-RU" sz="2400" dirty="0"/>
              <a:t>можно вынести </a:t>
            </a:r>
            <a:r>
              <a:rPr lang="en-US" sz="2400" dirty="0" err="1"/>
              <a:t>check_product</a:t>
            </a:r>
            <a:r>
              <a:rPr lang="en-US" sz="2400" dirty="0"/>
              <a:t>, </a:t>
            </a:r>
            <a:r>
              <a:rPr lang="ru-RU" sz="2400" dirty="0"/>
              <a:t>заменив его на </a:t>
            </a:r>
            <a:r>
              <a:rPr lang="ru-RU" sz="2400" dirty="0" err="1"/>
              <a:t>промерку</a:t>
            </a:r>
            <a:r>
              <a:rPr lang="ru-RU" sz="2400" dirty="0"/>
              <a:t> в </a:t>
            </a:r>
            <a:r>
              <a:rPr lang="en-US" sz="2400" dirty="0"/>
              <a:t>None </a:t>
            </a:r>
            <a:r>
              <a:rPr lang="en-US" sz="2400" dirty="0" err="1"/>
              <a:t>get_product</a:t>
            </a:r>
            <a:r>
              <a:rPr lang="en-US" sz="2400" dirty="0"/>
              <a:t>.</a:t>
            </a:r>
          </a:p>
          <a:p>
            <a:pPr lvl="1"/>
            <a:r>
              <a:rPr lang="ru-RU" sz="2400" dirty="0"/>
              <a:t>Изменение словаря </a:t>
            </a:r>
            <a:r>
              <a:rPr lang="en-US" sz="2400" dirty="0"/>
              <a:t>items </a:t>
            </a:r>
            <a:r>
              <a:rPr lang="ru-RU" sz="2400" dirty="0"/>
              <a:t>класса </a:t>
            </a:r>
            <a:r>
              <a:rPr lang="en-US" sz="2400" dirty="0"/>
              <a:t>Cart </a:t>
            </a:r>
            <a:r>
              <a:rPr lang="ru-RU" sz="2400" dirty="0"/>
              <a:t>заменим созданием нового с похожей логикой действий.</a:t>
            </a:r>
            <a:endParaRPr lang="en-US" sz="2400" dirty="0"/>
          </a:p>
          <a:p>
            <a:pPr lvl="1"/>
            <a:r>
              <a:rPr lang="ru-RU" sz="2400" dirty="0"/>
              <a:t>Аналогичные действия проделаем и с полем </a:t>
            </a:r>
            <a:r>
              <a:rPr lang="en-US" sz="2400" dirty="0"/>
              <a:t>storage </a:t>
            </a:r>
            <a:r>
              <a:rPr lang="ru-RU" sz="2400" dirty="0"/>
              <a:t>класса </a:t>
            </a:r>
            <a:r>
              <a:rPr lang="en-US" sz="2400" dirty="0"/>
              <a:t>Shop</a:t>
            </a:r>
            <a:endParaRPr lang="ru-RU" sz="2400" dirty="0"/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794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23B50-F756-7D03-08FF-2687C951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в структуре методов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6FEBAE-3A81-4720-0DD4-06728F1C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937" y="1848498"/>
            <a:ext cx="4754880" cy="822960"/>
          </a:xfrm>
        </p:spPr>
        <p:txBody>
          <a:bodyPr/>
          <a:lstStyle/>
          <a:p>
            <a:r>
              <a:rPr lang="ru-RU" dirty="0"/>
              <a:t>До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42FA81-68AD-F9D8-DF7F-830BBCFB6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21" y="2259978"/>
            <a:ext cx="4941856" cy="39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0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23B50-F756-7D03-08FF-2687C951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в структуре методов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6FEBAE-3A81-4720-0DD4-06728F1C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937" y="1848498"/>
            <a:ext cx="4754880" cy="822960"/>
          </a:xfrm>
        </p:spPr>
        <p:txBody>
          <a:bodyPr/>
          <a:lstStyle/>
          <a:p>
            <a:r>
              <a:rPr lang="ru-RU" dirty="0"/>
              <a:t>После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40C7F1-721B-76E7-27A4-EA202AF9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86" y="2782086"/>
            <a:ext cx="4667250" cy="2447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085018-1DEF-F5F7-F956-4410956A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2671458"/>
            <a:ext cx="55911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4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CD1F9-1ACF-5541-AB5B-FA5C6A00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исходного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B7677-8A67-0AE8-30D3-EE7F791D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Приложение создано для симуляции работы некоторого магазина. Покупатель вводит свое имя, свой возраст и доступную сумму для траты, а затем выбирает те товары из магазина, что доступны ему по возрасту и по кошельку.</a:t>
            </a:r>
          </a:p>
          <a:p>
            <a:pPr marL="0" indent="0">
              <a:buNone/>
            </a:pPr>
            <a:r>
              <a:rPr lang="ru-RU" dirty="0"/>
              <a:t>	По окончанию работы выводится список покупок, итоговая стоимость и остаток на счету.</a:t>
            </a:r>
          </a:p>
        </p:txBody>
      </p:sp>
    </p:spTree>
    <p:extLst>
      <p:ext uri="{BB962C8B-B14F-4D97-AF65-F5344CB8AC3E}">
        <p14:creationId xmlns:p14="http://schemas.microsoft.com/office/powerpoint/2010/main" val="38013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F80D-0F1F-9DD6-C756-9EDDF5AF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изначальной связи данных друг с другом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36E72A-CB83-2ABD-5B18-299B8138C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799" y="2286000"/>
            <a:ext cx="5596539" cy="4022725"/>
          </a:xfrm>
        </p:spPr>
      </p:pic>
    </p:spTree>
    <p:extLst>
      <p:ext uri="{BB962C8B-B14F-4D97-AF65-F5344CB8AC3E}">
        <p14:creationId xmlns:p14="http://schemas.microsoft.com/office/powerpoint/2010/main" val="175671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D1AAF-4A1A-F38A-F738-42F2FEBF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59" y="0"/>
            <a:ext cx="9720072" cy="1499616"/>
          </a:xfrm>
        </p:spPr>
        <p:txBody>
          <a:bodyPr/>
          <a:lstStyle/>
          <a:p>
            <a:r>
              <a:rPr lang="ru-RU" dirty="0"/>
              <a:t>Описание изначальной связи методов друг с другом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9FACAC6-3F4E-7B88-A9CE-8248681F1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397" y="1313895"/>
            <a:ext cx="4207640" cy="5329679"/>
          </a:xfrm>
        </p:spPr>
      </p:pic>
    </p:spTree>
    <p:extLst>
      <p:ext uri="{BB962C8B-B14F-4D97-AF65-F5344CB8AC3E}">
        <p14:creationId xmlns:p14="http://schemas.microsoft.com/office/powerpoint/2010/main" val="251576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C8BA4-4BD7-17E5-2A36-28E76982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изначальной связи методов друг с другом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BEA9D8-67B5-E95F-5B78-0B915370C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861" y="2060617"/>
            <a:ext cx="5534606" cy="4538196"/>
          </a:xfrm>
        </p:spPr>
      </p:pic>
    </p:spTree>
    <p:extLst>
      <p:ext uri="{BB962C8B-B14F-4D97-AF65-F5344CB8AC3E}">
        <p14:creationId xmlns:p14="http://schemas.microsoft.com/office/powerpoint/2010/main" val="124881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8FAA8-25A3-B267-F439-AD004732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вычислений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22BD62A8-5A94-C324-89B7-E9F2747A9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4128" y="2254928"/>
            <a:ext cx="9721640" cy="4054432"/>
          </a:xfrm>
        </p:spPr>
        <p:txBody>
          <a:bodyPr>
            <a:normAutofit/>
          </a:bodyPr>
          <a:lstStyle/>
          <a:p>
            <a:pPr lvl="1"/>
            <a:r>
              <a:rPr lang="ru-RU" sz="2400" dirty="0"/>
              <a:t>В качестве применения техники следует взять метод </a:t>
            </a:r>
            <a:r>
              <a:rPr lang="en-US" sz="2400" dirty="0" err="1"/>
              <a:t>can_afford</a:t>
            </a:r>
            <a:r>
              <a:rPr lang="ru-RU" sz="2400" dirty="0"/>
              <a:t>, вычисляющий возможность позволить себе товар</a:t>
            </a:r>
            <a:r>
              <a:rPr lang="en-US" sz="2400" dirty="0"/>
              <a:t>.</a:t>
            </a:r>
          </a:p>
          <a:p>
            <a:pPr lvl="1"/>
            <a:r>
              <a:rPr lang="ru-RU" sz="2400" dirty="0"/>
              <a:t>После видоизменения получилась функция, принимающая товар, количество денег и словарь из продуктов и их количества.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367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8FAA8-25A3-B267-F439-AD004732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вычислений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84BA2E-2B1C-E5DD-E556-389BD2E75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B31354D-2AE8-35E6-7141-0FB27A2F5D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3794" y="3097400"/>
            <a:ext cx="9529738" cy="92734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ABC263CE-E7A3-D6EF-D240-81409CCC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24128" y="4218963"/>
            <a:ext cx="4754880" cy="822960"/>
          </a:xfrm>
        </p:spPr>
        <p:txBody>
          <a:bodyPr/>
          <a:lstStyle/>
          <a:p>
            <a:r>
              <a:rPr lang="ru-RU" dirty="0"/>
              <a:t>После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79FC469-8589-33C9-62FB-F51AAE9FE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40" y="5037316"/>
            <a:ext cx="8185180" cy="10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9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23B50-F756-7D03-08FF-2687C951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вычислений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6FEBAE-3A81-4720-0DD4-06728F1C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937" y="1848498"/>
            <a:ext cx="4754880" cy="822960"/>
          </a:xfrm>
        </p:spPr>
        <p:txBody>
          <a:bodyPr/>
          <a:lstStyle/>
          <a:p>
            <a:r>
              <a:rPr lang="ru-RU" dirty="0"/>
              <a:t>До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5B2789F-2E09-785B-8F0E-F7EE1CCB9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7831" y="3002596"/>
            <a:ext cx="9743308" cy="2152590"/>
          </a:xfrm>
        </p:spPr>
      </p:pic>
    </p:spTree>
    <p:extLst>
      <p:ext uri="{BB962C8B-B14F-4D97-AF65-F5344CB8AC3E}">
        <p14:creationId xmlns:p14="http://schemas.microsoft.com/office/powerpoint/2010/main" val="14271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23B50-F756-7D03-08FF-2687C951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вычислений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6FEBAE-3A81-4720-0DD4-06728F1C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937" y="1848498"/>
            <a:ext cx="4754880" cy="822960"/>
          </a:xfrm>
        </p:spPr>
        <p:txBody>
          <a:bodyPr/>
          <a:lstStyle/>
          <a:p>
            <a:r>
              <a:rPr lang="ru-RU" dirty="0"/>
              <a:t>После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E171F2-2738-2D16-BC3F-DC5972E7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262" y="2084832"/>
            <a:ext cx="6725804" cy="46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16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284</TotalTime>
  <Words>204</Words>
  <Application>Microsoft Office PowerPoint</Application>
  <PresentationFormat>Широкоэкранный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Tw Cen MT Condensed</vt:lpstr>
      <vt:lpstr>Wingdings 3</vt:lpstr>
      <vt:lpstr>Интеграл</vt:lpstr>
      <vt:lpstr>Применение техник «Выделение вычислений» и «Улучшение структуры действий»</vt:lpstr>
      <vt:lpstr>Назначение исходного кода</vt:lpstr>
      <vt:lpstr>Описание изначальной связи данных друг с другом</vt:lpstr>
      <vt:lpstr>Описание изначальной связи методов друг с другом</vt:lpstr>
      <vt:lpstr>Описание изначальной связи методов друг с другом</vt:lpstr>
      <vt:lpstr>Выделение вычислений</vt:lpstr>
      <vt:lpstr>Выделение вычислений</vt:lpstr>
      <vt:lpstr>Выделение вычислений</vt:lpstr>
      <vt:lpstr>Выделение вычислений</vt:lpstr>
      <vt:lpstr>Изменение в структуре методов</vt:lpstr>
      <vt:lpstr>Изменение в структуре методов</vt:lpstr>
      <vt:lpstr>Изменение в структуре методов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техник «Выделение вычислений» и «Улучшение структуры действий»</dc:title>
  <dc:creator>Вячеслав Пеганов</dc:creator>
  <cp:lastModifiedBy>Вячеслав Пеганов</cp:lastModifiedBy>
  <cp:revision>2</cp:revision>
  <dcterms:created xsi:type="dcterms:W3CDTF">2022-12-26T18:05:34Z</dcterms:created>
  <dcterms:modified xsi:type="dcterms:W3CDTF">2022-12-26T23:12:27Z</dcterms:modified>
</cp:coreProperties>
</file>