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8"/>
  </p:notesMasterIdLst>
  <p:sldIdLst>
    <p:sldId id="256" r:id="rId2"/>
    <p:sldId id="295" r:id="rId3"/>
    <p:sldId id="302" r:id="rId4"/>
    <p:sldId id="304" r:id="rId5"/>
    <p:sldId id="297" r:id="rId6"/>
    <p:sldId id="275" r:id="rId7"/>
    <p:sldId id="293" r:id="rId8"/>
    <p:sldId id="264" r:id="rId9"/>
    <p:sldId id="265" r:id="rId10"/>
    <p:sldId id="305" r:id="rId11"/>
    <p:sldId id="298" r:id="rId12"/>
    <p:sldId id="267" r:id="rId13"/>
    <p:sldId id="299" r:id="rId14"/>
    <p:sldId id="284" r:id="rId15"/>
    <p:sldId id="303" r:id="rId16"/>
    <p:sldId id="300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4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8E6D3A-CBF6-4E45-BD71-BE935A60A567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TW" altLang="en-US"/>
        </a:p>
      </dgm:t>
    </dgm:pt>
    <dgm:pt modelId="{26D3E8A4-B943-4B21-8552-F075F0A0AA87}">
      <dgm:prSet phldrT="[文字]" custT="1"/>
      <dgm:spPr/>
      <dgm:t>
        <a:bodyPr/>
        <a:lstStyle/>
        <a:p>
          <a:r>
            <a:rPr lang="en-US" altLang="zh-TW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Motivation</a:t>
          </a:r>
          <a:endParaRPr lang="zh-TW" altLang="en-US" sz="2400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A4C54F9-73D3-42C2-BD62-1ADBA6E2D971}" type="parTrans" cxnId="{1ABDCBDA-6C1A-4406-8671-23002B750C8F}">
      <dgm:prSet/>
      <dgm:spPr/>
      <dgm:t>
        <a:bodyPr/>
        <a:lstStyle/>
        <a:p>
          <a:endParaRPr lang="zh-TW" altLang="en-US"/>
        </a:p>
      </dgm:t>
    </dgm:pt>
    <dgm:pt modelId="{41D8BE53-970E-4689-94DD-05C14AA39E20}" type="sibTrans" cxnId="{1ABDCBDA-6C1A-4406-8671-23002B750C8F}">
      <dgm:prSet/>
      <dgm:spPr/>
      <dgm:t>
        <a:bodyPr/>
        <a:lstStyle/>
        <a:p>
          <a:endParaRPr lang="zh-TW" altLang="en-US"/>
        </a:p>
      </dgm:t>
    </dgm:pt>
    <dgm:pt modelId="{4D0EC79F-7152-4669-94BB-A3558B7FF79D}">
      <dgm:prSet phldrT="[文字]" custT="1"/>
      <dgm:spPr/>
      <dgm:t>
        <a:bodyPr/>
        <a:lstStyle/>
        <a:p>
          <a:r>
            <a:rPr lang="en-US" altLang="zh-TW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 Case</a:t>
          </a:r>
        </a:p>
      </dgm:t>
    </dgm:pt>
    <dgm:pt modelId="{247591D8-CA44-4D49-932F-F332820EB3F7}" type="parTrans" cxnId="{507ACDEC-091E-4D22-8C26-691836DB1902}">
      <dgm:prSet/>
      <dgm:spPr/>
      <dgm:t>
        <a:bodyPr/>
        <a:lstStyle/>
        <a:p>
          <a:endParaRPr lang="zh-TW" altLang="en-US"/>
        </a:p>
      </dgm:t>
    </dgm:pt>
    <dgm:pt modelId="{B4204648-E7E8-4C9A-8FC0-C9CDAE3B2F7C}" type="sibTrans" cxnId="{507ACDEC-091E-4D22-8C26-691836DB1902}">
      <dgm:prSet/>
      <dgm:spPr/>
      <dgm:t>
        <a:bodyPr/>
        <a:lstStyle/>
        <a:p>
          <a:endParaRPr lang="zh-TW" altLang="en-US"/>
        </a:p>
      </dgm:t>
    </dgm:pt>
    <dgm:pt modelId="{55D3DB35-FBC6-4F05-B3F7-CCFB9C0BB8ED}">
      <dgm:prSet phldrT="[文字]" custT="1"/>
      <dgm:spPr/>
      <dgm:t>
        <a:bodyPr/>
        <a:lstStyle/>
        <a:p>
          <a:r>
            <a:rPr lang="en-US" altLang="zh-TW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Class Diagram</a:t>
          </a:r>
          <a:endParaRPr lang="zh-TW" altLang="en-US" sz="2400" b="1" dirty="0"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427E53F-6531-42A4-933F-1A629B5661A2}" type="parTrans" cxnId="{938CBD76-985C-410D-999D-21EE5A0DF2C5}">
      <dgm:prSet/>
      <dgm:spPr/>
      <dgm:t>
        <a:bodyPr/>
        <a:lstStyle/>
        <a:p>
          <a:endParaRPr lang="zh-TW" altLang="en-US"/>
        </a:p>
      </dgm:t>
    </dgm:pt>
    <dgm:pt modelId="{53057087-5C42-4645-A6C4-27BCDD7A94A1}" type="sibTrans" cxnId="{938CBD76-985C-410D-999D-21EE5A0DF2C5}">
      <dgm:prSet/>
      <dgm:spPr/>
      <dgm:t>
        <a:bodyPr/>
        <a:lstStyle/>
        <a:p>
          <a:endParaRPr lang="zh-TW" altLang="en-US"/>
        </a:p>
      </dgm:t>
    </dgm:pt>
    <dgm:pt modelId="{D74E83F2-F62C-406E-B588-BA41C58B7C2F}">
      <dgm:prSet phldrT="[文字]" custT="1"/>
      <dgm:spPr/>
      <dgm:t>
        <a:bodyPr/>
        <a:lstStyle/>
        <a:p>
          <a:r>
            <a: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Sequence Diagram</a:t>
          </a:r>
          <a:endParaRPr lang="zh-TW" altLang="en-U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8A43695-3B3F-419A-8C1F-9C62DDA5C639}" type="parTrans" cxnId="{1DBA6CDA-D420-4623-A969-E890B4266199}">
      <dgm:prSet/>
      <dgm:spPr/>
      <dgm:t>
        <a:bodyPr/>
        <a:lstStyle/>
        <a:p>
          <a:endParaRPr lang="zh-TW" altLang="en-US"/>
        </a:p>
      </dgm:t>
    </dgm:pt>
    <dgm:pt modelId="{B396C940-8A0F-4CBD-9E18-E834BCAA8B77}" type="sibTrans" cxnId="{1DBA6CDA-D420-4623-A969-E890B4266199}">
      <dgm:prSet/>
      <dgm:spPr/>
      <dgm:t>
        <a:bodyPr/>
        <a:lstStyle/>
        <a:p>
          <a:endParaRPr lang="zh-TW" altLang="en-US"/>
        </a:p>
      </dgm:t>
    </dgm:pt>
    <dgm:pt modelId="{2289695D-EEC7-4A86-BCD7-E728901C7915}">
      <dgm:prSet phldrT="[文字]" custT="1"/>
      <dgm:spPr/>
      <dgm:t>
        <a:bodyPr/>
        <a:lstStyle/>
        <a:p>
          <a:r>
            <a:rPr lang="en-US" altLang="zh-TW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Test Case</a:t>
          </a:r>
        </a:p>
      </dgm:t>
    </dgm:pt>
    <dgm:pt modelId="{03CD78A7-51C1-4CE9-AF30-2B0D1EAC3C40}" type="parTrans" cxnId="{9B4EF333-EF01-4F5D-8AEA-EA03BBE67A42}">
      <dgm:prSet/>
      <dgm:spPr/>
      <dgm:t>
        <a:bodyPr/>
        <a:lstStyle/>
        <a:p>
          <a:endParaRPr lang="zh-TW" altLang="en-US"/>
        </a:p>
      </dgm:t>
    </dgm:pt>
    <dgm:pt modelId="{DE75C5E6-B0EE-4A5E-8B29-F2176387877C}" type="sibTrans" cxnId="{9B4EF333-EF01-4F5D-8AEA-EA03BBE67A42}">
      <dgm:prSet/>
      <dgm:spPr/>
      <dgm:t>
        <a:bodyPr/>
        <a:lstStyle/>
        <a:p>
          <a:endParaRPr lang="zh-TW" altLang="en-US"/>
        </a:p>
      </dgm:t>
    </dgm:pt>
    <dgm:pt modelId="{72CBC4C6-DC06-4108-9E83-7EE1CE4145EE}">
      <dgm:prSet phldrT="[文字]" custT="1"/>
      <dgm:spPr/>
      <dgm:t>
        <a:bodyPr/>
        <a:lstStyle/>
        <a:p>
          <a:r>
            <a: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Demo</a:t>
          </a:r>
        </a:p>
      </dgm:t>
    </dgm:pt>
    <dgm:pt modelId="{792AE99F-5A72-4BF2-89C1-B33A57DCA5EE}" type="parTrans" cxnId="{946CAAC6-56E1-4597-90A9-F9BA27E245E5}">
      <dgm:prSet/>
      <dgm:spPr/>
    </dgm:pt>
    <dgm:pt modelId="{6A603D5C-D9D2-4C6B-98BF-D10FADE53A83}" type="sibTrans" cxnId="{946CAAC6-56E1-4597-90A9-F9BA27E245E5}">
      <dgm:prSet/>
      <dgm:spPr/>
    </dgm:pt>
    <dgm:pt modelId="{2C7A9A15-B767-4647-A653-5D864DDD5F8F}" type="pres">
      <dgm:prSet presAssocID="{2E8E6D3A-CBF6-4E45-BD71-BE935A60A56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54E5061-02F9-476A-9F69-70510EAD6695}" type="pres">
      <dgm:prSet presAssocID="{26D3E8A4-B943-4B21-8552-F075F0A0AA87}" presName="parentLin" presStyleCnt="0"/>
      <dgm:spPr/>
    </dgm:pt>
    <dgm:pt modelId="{2A9A000A-8012-46E2-8249-EE7EC4E22E42}" type="pres">
      <dgm:prSet presAssocID="{26D3E8A4-B943-4B21-8552-F075F0A0AA87}" presName="parentLeftMargin" presStyleLbl="node1" presStyleIdx="0" presStyleCnt="6"/>
      <dgm:spPr/>
      <dgm:t>
        <a:bodyPr/>
        <a:lstStyle/>
        <a:p>
          <a:endParaRPr lang="zh-TW" altLang="en-US"/>
        </a:p>
      </dgm:t>
    </dgm:pt>
    <dgm:pt modelId="{33146DFD-810B-48A4-8753-4A6F32FB639C}" type="pres">
      <dgm:prSet presAssocID="{26D3E8A4-B943-4B21-8552-F075F0A0AA87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272AE0-8800-4683-9338-9647BE8E31DF}" type="pres">
      <dgm:prSet presAssocID="{26D3E8A4-B943-4B21-8552-F075F0A0AA87}" presName="negativeSpace" presStyleCnt="0"/>
      <dgm:spPr/>
    </dgm:pt>
    <dgm:pt modelId="{24028D93-C262-49F6-B403-C7DBC42090B7}" type="pres">
      <dgm:prSet presAssocID="{26D3E8A4-B943-4B21-8552-F075F0A0AA87}" presName="childText" presStyleLbl="conFgAcc1" presStyleIdx="0" presStyleCnt="6">
        <dgm:presLayoutVars>
          <dgm:bulletEnabled val="1"/>
        </dgm:presLayoutVars>
      </dgm:prSet>
      <dgm:spPr/>
    </dgm:pt>
    <dgm:pt modelId="{48A41ABD-BC20-482F-AF55-4B4882EBC4A3}" type="pres">
      <dgm:prSet presAssocID="{41D8BE53-970E-4689-94DD-05C14AA39E20}" presName="spaceBetweenRectangles" presStyleCnt="0"/>
      <dgm:spPr/>
    </dgm:pt>
    <dgm:pt modelId="{D3E0B613-EA02-4063-B36D-B6E8EC4CD6F0}" type="pres">
      <dgm:prSet presAssocID="{4D0EC79F-7152-4669-94BB-A3558B7FF79D}" presName="parentLin" presStyleCnt="0"/>
      <dgm:spPr/>
    </dgm:pt>
    <dgm:pt modelId="{E2612FAF-B91A-459D-A955-258D054C0164}" type="pres">
      <dgm:prSet presAssocID="{4D0EC79F-7152-4669-94BB-A3558B7FF79D}" presName="parentLeftMargin" presStyleLbl="node1" presStyleIdx="0" presStyleCnt="6"/>
      <dgm:spPr/>
      <dgm:t>
        <a:bodyPr/>
        <a:lstStyle/>
        <a:p>
          <a:endParaRPr lang="zh-TW" altLang="en-US"/>
        </a:p>
      </dgm:t>
    </dgm:pt>
    <dgm:pt modelId="{78C2ADF3-22AB-42EE-A631-BFC43D7AB958}" type="pres">
      <dgm:prSet presAssocID="{4D0EC79F-7152-4669-94BB-A3558B7FF79D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AB4035D-A543-493B-85A6-3447413A9C80}" type="pres">
      <dgm:prSet presAssocID="{4D0EC79F-7152-4669-94BB-A3558B7FF79D}" presName="negativeSpace" presStyleCnt="0"/>
      <dgm:spPr/>
    </dgm:pt>
    <dgm:pt modelId="{3F789DA7-7F4E-4291-AEEC-00E56E98AF98}" type="pres">
      <dgm:prSet presAssocID="{4D0EC79F-7152-4669-94BB-A3558B7FF79D}" presName="childText" presStyleLbl="conFgAcc1" presStyleIdx="1" presStyleCnt="6">
        <dgm:presLayoutVars>
          <dgm:bulletEnabled val="1"/>
        </dgm:presLayoutVars>
      </dgm:prSet>
      <dgm:spPr/>
    </dgm:pt>
    <dgm:pt modelId="{4A265E1B-E2B6-4579-B3B1-3097BE3B1EFC}" type="pres">
      <dgm:prSet presAssocID="{B4204648-E7E8-4C9A-8FC0-C9CDAE3B2F7C}" presName="spaceBetweenRectangles" presStyleCnt="0"/>
      <dgm:spPr/>
    </dgm:pt>
    <dgm:pt modelId="{ABB37B67-2644-47A4-922B-153FAB14F096}" type="pres">
      <dgm:prSet presAssocID="{55D3DB35-FBC6-4F05-B3F7-CCFB9C0BB8ED}" presName="parentLin" presStyleCnt="0"/>
      <dgm:spPr/>
    </dgm:pt>
    <dgm:pt modelId="{E5CADB7C-9C9E-4D38-B36C-2A6343350B61}" type="pres">
      <dgm:prSet presAssocID="{55D3DB35-FBC6-4F05-B3F7-CCFB9C0BB8ED}" presName="parentLeftMargin" presStyleLbl="node1" presStyleIdx="1" presStyleCnt="6"/>
      <dgm:spPr/>
      <dgm:t>
        <a:bodyPr/>
        <a:lstStyle/>
        <a:p>
          <a:endParaRPr lang="zh-TW" altLang="en-US"/>
        </a:p>
      </dgm:t>
    </dgm:pt>
    <dgm:pt modelId="{2CE63EF4-FE8F-4523-844B-BC32353FDD44}" type="pres">
      <dgm:prSet presAssocID="{55D3DB35-FBC6-4F05-B3F7-CCFB9C0BB8ED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260A23A-1CE6-4077-A615-71B19403A4A5}" type="pres">
      <dgm:prSet presAssocID="{55D3DB35-FBC6-4F05-B3F7-CCFB9C0BB8ED}" presName="negativeSpace" presStyleCnt="0"/>
      <dgm:spPr/>
    </dgm:pt>
    <dgm:pt modelId="{453D3EA9-0920-4E84-9D1C-5B160504AA49}" type="pres">
      <dgm:prSet presAssocID="{55D3DB35-FBC6-4F05-B3F7-CCFB9C0BB8ED}" presName="childText" presStyleLbl="conFgAcc1" presStyleIdx="2" presStyleCnt="6">
        <dgm:presLayoutVars>
          <dgm:bulletEnabled val="1"/>
        </dgm:presLayoutVars>
      </dgm:prSet>
      <dgm:spPr/>
    </dgm:pt>
    <dgm:pt modelId="{462C527C-16DB-480A-BEDB-E2B1042AEC2A}" type="pres">
      <dgm:prSet presAssocID="{53057087-5C42-4645-A6C4-27BCDD7A94A1}" presName="spaceBetweenRectangles" presStyleCnt="0"/>
      <dgm:spPr/>
    </dgm:pt>
    <dgm:pt modelId="{F894B471-D804-43B6-A9BE-E0BBFB70914A}" type="pres">
      <dgm:prSet presAssocID="{D74E83F2-F62C-406E-B588-BA41C58B7C2F}" presName="parentLin" presStyleCnt="0"/>
      <dgm:spPr/>
    </dgm:pt>
    <dgm:pt modelId="{A8396E21-F48D-4B15-8416-E951CAFFD3B9}" type="pres">
      <dgm:prSet presAssocID="{D74E83F2-F62C-406E-B588-BA41C58B7C2F}" presName="parentLeftMargin" presStyleLbl="node1" presStyleIdx="2" presStyleCnt="6"/>
      <dgm:spPr/>
      <dgm:t>
        <a:bodyPr/>
        <a:lstStyle/>
        <a:p>
          <a:endParaRPr lang="zh-TW" altLang="en-US"/>
        </a:p>
      </dgm:t>
    </dgm:pt>
    <dgm:pt modelId="{79780ACA-A1BB-4911-8536-B71D064457DD}" type="pres">
      <dgm:prSet presAssocID="{D74E83F2-F62C-406E-B588-BA41C58B7C2F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71E9B0A-9139-469D-AE3B-2DA56CF32816}" type="pres">
      <dgm:prSet presAssocID="{D74E83F2-F62C-406E-B588-BA41C58B7C2F}" presName="negativeSpace" presStyleCnt="0"/>
      <dgm:spPr/>
    </dgm:pt>
    <dgm:pt modelId="{22E4B65A-613C-4314-9F66-2488CC81FB9E}" type="pres">
      <dgm:prSet presAssocID="{D74E83F2-F62C-406E-B588-BA41C58B7C2F}" presName="childText" presStyleLbl="conFgAcc1" presStyleIdx="3" presStyleCnt="6">
        <dgm:presLayoutVars>
          <dgm:bulletEnabled val="1"/>
        </dgm:presLayoutVars>
      </dgm:prSet>
      <dgm:spPr/>
    </dgm:pt>
    <dgm:pt modelId="{1C4DA9DE-D2E1-4FEE-A287-29BA85EC047E}" type="pres">
      <dgm:prSet presAssocID="{B396C940-8A0F-4CBD-9E18-E834BCAA8B77}" presName="spaceBetweenRectangles" presStyleCnt="0"/>
      <dgm:spPr/>
    </dgm:pt>
    <dgm:pt modelId="{34DFF29C-E730-4557-8586-5B5D583786D4}" type="pres">
      <dgm:prSet presAssocID="{2289695D-EEC7-4A86-BCD7-E728901C7915}" presName="parentLin" presStyleCnt="0"/>
      <dgm:spPr/>
    </dgm:pt>
    <dgm:pt modelId="{4C4A575B-F128-4C16-B9D1-49E7140CBAE3}" type="pres">
      <dgm:prSet presAssocID="{2289695D-EEC7-4A86-BCD7-E728901C7915}" presName="parentLeftMargin" presStyleLbl="node1" presStyleIdx="3" presStyleCnt="6"/>
      <dgm:spPr/>
      <dgm:t>
        <a:bodyPr/>
        <a:lstStyle/>
        <a:p>
          <a:endParaRPr lang="zh-TW" altLang="en-US"/>
        </a:p>
      </dgm:t>
    </dgm:pt>
    <dgm:pt modelId="{ED5D6C3F-D26C-4B87-961C-D9DDC86AB330}" type="pres">
      <dgm:prSet presAssocID="{2289695D-EEC7-4A86-BCD7-E728901C7915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FD62259-F86E-4454-A053-84044DB57BF0}" type="pres">
      <dgm:prSet presAssocID="{2289695D-EEC7-4A86-BCD7-E728901C7915}" presName="negativeSpace" presStyleCnt="0"/>
      <dgm:spPr/>
    </dgm:pt>
    <dgm:pt modelId="{EA08D7FA-D3CF-408F-96CE-FD8E102EAAA1}" type="pres">
      <dgm:prSet presAssocID="{2289695D-EEC7-4A86-BCD7-E728901C7915}" presName="childText" presStyleLbl="conFgAcc1" presStyleIdx="4" presStyleCnt="6">
        <dgm:presLayoutVars>
          <dgm:bulletEnabled val="1"/>
        </dgm:presLayoutVars>
      </dgm:prSet>
      <dgm:spPr/>
    </dgm:pt>
    <dgm:pt modelId="{D5B8EF5E-CC2E-4B35-A20F-BFDF577B5807}" type="pres">
      <dgm:prSet presAssocID="{DE75C5E6-B0EE-4A5E-8B29-F2176387877C}" presName="spaceBetweenRectangles" presStyleCnt="0"/>
      <dgm:spPr/>
    </dgm:pt>
    <dgm:pt modelId="{DDDA385B-DA01-4A11-AE8F-1B513690762B}" type="pres">
      <dgm:prSet presAssocID="{72CBC4C6-DC06-4108-9E83-7EE1CE4145EE}" presName="parentLin" presStyleCnt="0"/>
      <dgm:spPr/>
    </dgm:pt>
    <dgm:pt modelId="{9A1D9821-1E7A-41DF-AE96-57E9A66F664F}" type="pres">
      <dgm:prSet presAssocID="{72CBC4C6-DC06-4108-9E83-7EE1CE4145EE}" presName="parentLeftMargin" presStyleLbl="node1" presStyleIdx="4" presStyleCnt="6"/>
      <dgm:spPr/>
      <dgm:t>
        <a:bodyPr/>
        <a:lstStyle/>
        <a:p>
          <a:endParaRPr lang="zh-TW" altLang="en-US"/>
        </a:p>
      </dgm:t>
    </dgm:pt>
    <dgm:pt modelId="{CA3B12AD-1231-4AB8-8CE2-66180FA3B666}" type="pres">
      <dgm:prSet presAssocID="{72CBC4C6-DC06-4108-9E83-7EE1CE4145EE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154250F-3262-4E48-B5F0-03D256DB13CE}" type="pres">
      <dgm:prSet presAssocID="{72CBC4C6-DC06-4108-9E83-7EE1CE4145EE}" presName="negativeSpace" presStyleCnt="0"/>
      <dgm:spPr/>
    </dgm:pt>
    <dgm:pt modelId="{2F963653-9CEB-4547-97F2-6BC7E04E22F5}" type="pres">
      <dgm:prSet presAssocID="{72CBC4C6-DC06-4108-9E83-7EE1CE4145EE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F311055F-7340-46D4-9C71-5F57E645A162}" type="presOf" srcId="{2289695D-EEC7-4A86-BCD7-E728901C7915}" destId="{4C4A575B-F128-4C16-B9D1-49E7140CBAE3}" srcOrd="0" destOrd="0" presId="urn:microsoft.com/office/officeart/2005/8/layout/list1"/>
    <dgm:cxn modelId="{9B4EF333-EF01-4F5D-8AEA-EA03BBE67A42}" srcId="{2E8E6D3A-CBF6-4E45-BD71-BE935A60A567}" destId="{2289695D-EEC7-4A86-BCD7-E728901C7915}" srcOrd="4" destOrd="0" parTransId="{03CD78A7-51C1-4CE9-AF30-2B0D1EAC3C40}" sibTransId="{DE75C5E6-B0EE-4A5E-8B29-F2176387877C}"/>
    <dgm:cxn modelId="{F6DE2F9B-3D42-4BCE-8F53-70B3CA250ECD}" type="presOf" srcId="{26D3E8A4-B943-4B21-8552-F075F0A0AA87}" destId="{33146DFD-810B-48A4-8753-4A6F32FB639C}" srcOrd="1" destOrd="0" presId="urn:microsoft.com/office/officeart/2005/8/layout/list1"/>
    <dgm:cxn modelId="{3E85191F-2541-4A90-8BC0-1C66EF876462}" type="presOf" srcId="{55D3DB35-FBC6-4F05-B3F7-CCFB9C0BB8ED}" destId="{2CE63EF4-FE8F-4523-844B-BC32353FDD44}" srcOrd="1" destOrd="0" presId="urn:microsoft.com/office/officeart/2005/8/layout/list1"/>
    <dgm:cxn modelId="{FD668DA2-4094-4F70-AB4F-BAE4268F2861}" type="presOf" srcId="{D74E83F2-F62C-406E-B588-BA41C58B7C2F}" destId="{A8396E21-F48D-4B15-8416-E951CAFFD3B9}" srcOrd="0" destOrd="0" presId="urn:microsoft.com/office/officeart/2005/8/layout/list1"/>
    <dgm:cxn modelId="{EC360D60-877D-4730-891A-8C4AE6D805E4}" type="presOf" srcId="{26D3E8A4-B943-4B21-8552-F075F0A0AA87}" destId="{2A9A000A-8012-46E2-8249-EE7EC4E22E42}" srcOrd="0" destOrd="0" presId="urn:microsoft.com/office/officeart/2005/8/layout/list1"/>
    <dgm:cxn modelId="{AA46052E-26F4-4817-8985-5BAB40FAC376}" type="presOf" srcId="{2E8E6D3A-CBF6-4E45-BD71-BE935A60A567}" destId="{2C7A9A15-B767-4647-A653-5D864DDD5F8F}" srcOrd="0" destOrd="0" presId="urn:microsoft.com/office/officeart/2005/8/layout/list1"/>
    <dgm:cxn modelId="{1DBA6CDA-D420-4623-A969-E890B4266199}" srcId="{2E8E6D3A-CBF6-4E45-BD71-BE935A60A567}" destId="{D74E83F2-F62C-406E-B588-BA41C58B7C2F}" srcOrd="3" destOrd="0" parTransId="{D8A43695-3B3F-419A-8C1F-9C62DDA5C639}" sibTransId="{B396C940-8A0F-4CBD-9E18-E834BCAA8B77}"/>
    <dgm:cxn modelId="{6BCBC7EE-7F45-486E-B402-8DFD6C0D71E5}" type="presOf" srcId="{72CBC4C6-DC06-4108-9E83-7EE1CE4145EE}" destId="{9A1D9821-1E7A-41DF-AE96-57E9A66F664F}" srcOrd="0" destOrd="0" presId="urn:microsoft.com/office/officeart/2005/8/layout/list1"/>
    <dgm:cxn modelId="{507ACDEC-091E-4D22-8C26-691836DB1902}" srcId="{2E8E6D3A-CBF6-4E45-BD71-BE935A60A567}" destId="{4D0EC79F-7152-4669-94BB-A3558B7FF79D}" srcOrd="1" destOrd="0" parTransId="{247591D8-CA44-4D49-932F-F332820EB3F7}" sibTransId="{B4204648-E7E8-4C9A-8FC0-C9CDAE3B2F7C}"/>
    <dgm:cxn modelId="{1ABDCBDA-6C1A-4406-8671-23002B750C8F}" srcId="{2E8E6D3A-CBF6-4E45-BD71-BE935A60A567}" destId="{26D3E8A4-B943-4B21-8552-F075F0A0AA87}" srcOrd="0" destOrd="0" parTransId="{8A4C54F9-73D3-42C2-BD62-1ADBA6E2D971}" sibTransId="{41D8BE53-970E-4689-94DD-05C14AA39E20}"/>
    <dgm:cxn modelId="{4BEB8B81-A9EF-4D67-883B-0A104773F737}" type="presOf" srcId="{4D0EC79F-7152-4669-94BB-A3558B7FF79D}" destId="{E2612FAF-B91A-459D-A955-258D054C0164}" srcOrd="0" destOrd="0" presId="urn:microsoft.com/office/officeart/2005/8/layout/list1"/>
    <dgm:cxn modelId="{938CBD76-985C-410D-999D-21EE5A0DF2C5}" srcId="{2E8E6D3A-CBF6-4E45-BD71-BE935A60A567}" destId="{55D3DB35-FBC6-4F05-B3F7-CCFB9C0BB8ED}" srcOrd="2" destOrd="0" parTransId="{A427E53F-6531-42A4-933F-1A629B5661A2}" sibTransId="{53057087-5C42-4645-A6C4-27BCDD7A94A1}"/>
    <dgm:cxn modelId="{2C440840-EC4A-45D1-87D6-186E6B535984}" type="presOf" srcId="{72CBC4C6-DC06-4108-9E83-7EE1CE4145EE}" destId="{CA3B12AD-1231-4AB8-8CE2-66180FA3B666}" srcOrd="1" destOrd="0" presId="urn:microsoft.com/office/officeart/2005/8/layout/list1"/>
    <dgm:cxn modelId="{946CAAC6-56E1-4597-90A9-F9BA27E245E5}" srcId="{2E8E6D3A-CBF6-4E45-BD71-BE935A60A567}" destId="{72CBC4C6-DC06-4108-9E83-7EE1CE4145EE}" srcOrd="5" destOrd="0" parTransId="{792AE99F-5A72-4BF2-89C1-B33A57DCA5EE}" sibTransId="{6A603D5C-D9D2-4C6B-98BF-D10FADE53A83}"/>
    <dgm:cxn modelId="{3A345D09-559C-4733-8D1A-779AE89DEC22}" type="presOf" srcId="{55D3DB35-FBC6-4F05-B3F7-CCFB9C0BB8ED}" destId="{E5CADB7C-9C9E-4D38-B36C-2A6343350B61}" srcOrd="0" destOrd="0" presId="urn:microsoft.com/office/officeart/2005/8/layout/list1"/>
    <dgm:cxn modelId="{E9E134C2-9EFB-4AD5-B381-1B7FE6850C52}" type="presOf" srcId="{2289695D-EEC7-4A86-BCD7-E728901C7915}" destId="{ED5D6C3F-D26C-4B87-961C-D9DDC86AB330}" srcOrd="1" destOrd="0" presId="urn:microsoft.com/office/officeart/2005/8/layout/list1"/>
    <dgm:cxn modelId="{53A520E2-D249-4D7C-AA89-064706568AAD}" type="presOf" srcId="{4D0EC79F-7152-4669-94BB-A3558B7FF79D}" destId="{78C2ADF3-22AB-42EE-A631-BFC43D7AB958}" srcOrd="1" destOrd="0" presId="urn:microsoft.com/office/officeart/2005/8/layout/list1"/>
    <dgm:cxn modelId="{1E9D0CEB-7CC2-4467-9886-7FE3ACDCC41D}" type="presOf" srcId="{D74E83F2-F62C-406E-B588-BA41C58B7C2F}" destId="{79780ACA-A1BB-4911-8536-B71D064457DD}" srcOrd="1" destOrd="0" presId="urn:microsoft.com/office/officeart/2005/8/layout/list1"/>
    <dgm:cxn modelId="{EA31E317-6E0D-497C-A49E-F8E98FDD39D5}" type="presParOf" srcId="{2C7A9A15-B767-4647-A653-5D864DDD5F8F}" destId="{B54E5061-02F9-476A-9F69-70510EAD6695}" srcOrd="0" destOrd="0" presId="urn:microsoft.com/office/officeart/2005/8/layout/list1"/>
    <dgm:cxn modelId="{F72F1D9D-BB4F-42AB-B546-E7DDAFCBC692}" type="presParOf" srcId="{B54E5061-02F9-476A-9F69-70510EAD6695}" destId="{2A9A000A-8012-46E2-8249-EE7EC4E22E42}" srcOrd="0" destOrd="0" presId="urn:microsoft.com/office/officeart/2005/8/layout/list1"/>
    <dgm:cxn modelId="{DF612600-3EF2-4AC0-9C0B-74E0F51FF866}" type="presParOf" srcId="{B54E5061-02F9-476A-9F69-70510EAD6695}" destId="{33146DFD-810B-48A4-8753-4A6F32FB639C}" srcOrd="1" destOrd="0" presId="urn:microsoft.com/office/officeart/2005/8/layout/list1"/>
    <dgm:cxn modelId="{3E05E139-C898-448A-AF76-1E84D4474768}" type="presParOf" srcId="{2C7A9A15-B767-4647-A653-5D864DDD5F8F}" destId="{A1272AE0-8800-4683-9338-9647BE8E31DF}" srcOrd="1" destOrd="0" presId="urn:microsoft.com/office/officeart/2005/8/layout/list1"/>
    <dgm:cxn modelId="{F15FD31C-087E-4093-8C81-E0005F79FD1A}" type="presParOf" srcId="{2C7A9A15-B767-4647-A653-5D864DDD5F8F}" destId="{24028D93-C262-49F6-B403-C7DBC42090B7}" srcOrd="2" destOrd="0" presId="urn:microsoft.com/office/officeart/2005/8/layout/list1"/>
    <dgm:cxn modelId="{FE5F5825-F5C9-4A00-8C31-6F1164F6D307}" type="presParOf" srcId="{2C7A9A15-B767-4647-A653-5D864DDD5F8F}" destId="{48A41ABD-BC20-482F-AF55-4B4882EBC4A3}" srcOrd="3" destOrd="0" presId="urn:microsoft.com/office/officeart/2005/8/layout/list1"/>
    <dgm:cxn modelId="{BAEB09F7-A682-42DD-8BFF-D17CBE43A143}" type="presParOf" srcId="{2C7A9A15-B767-4647-A653-5D864DDD5F8F}" destId="{D3E0B613-EA02-4063-B36D-B6E8EC4CD6F0}" srcOrd="4" destOrd="0" presId="urn:microsoft.com/office/officeart/2005/8/layout/list1"/>
    <dgm:cxn modelId="{6188FD21-7DB9-47F2-88B3-ACE2B0F4C02B}" type="presParOf" srcId="{D3E0B613-EA02-4063-B36D-B6E8EC4CD6F0}" destId="{E2612FAF-B91A-459D-A955-258D054C0164}" srcOrd="0" destOrd="0" presId="urn:microsoft.com/office/officeart/2005/8/layout/list1"/>
    <dgm:cxn modelId="{10099526-ABC7-440E-88B5-5B451AC11D0C}" type="presParOf" srcId="{D3E0B613-EA02-4063-B36D-B6E8EC4CD6F0}" destId="{78C2ADF3-22AB-42EE-A631-BFC43D7AB958}" srcOrd="1" destOrd="0" presId="urn:microsoft.com/office/officeart/2005/8/layout/list1"/>
    <dgm:cxn modelId="{0115BABA-529E-48F9-8382-5E9AFF697026}" type="presParOf" srcId="{2C7A9A15-B767-4647-A653-5D864DDD5F8F}" destId="{9AB4035D-A543-493B-85A6-3447413A9C80}" srcOrd="5" destOrd="0" presId="urn:microsoft.com/office/officeart/2005/8/layout/list1"/>
    <dgm:cxn modelId="{DBEB71E3-4BBB-440E-B360-DDA906F42DA3}" type="presParOf" srcId="{2C7A9A15-B767-4647-A653-5D864DDD5F8F}" destId="{3F789DA7-7F4E-4291-AEEC-00E56E98AF98}" srcOrd="6" destOrd="0" presId="urn:microsoft.com/office/officeart/2005/8/layout/list1"/>
    <dgm:cxn modelId="{2C3BD3A5-772D-4C4A-8AF6-006E26BFB988}" type="presParOf" srcId="{2C7A9A15-B767-4647-A653-5D864DDD5F8F}" destId="{4A265E1B-E2B6-4579-B3B1-3097BE3B1EFC}" srcOrd="7" destOrd="0" presId="urn:microsoft.com/office/officeart/2005/8/layout/list1"/>
    <dgm:cxn modelId="{03022458-01CC-4D02-9A7C-4E497761D657}" type="presParOf" srcId="{2C7A9A15-B767-4647-A653-5D864DDD5F8F}" destId="{ABB37B67-2644-47A4-922B-153FAB14F096}" srcOrd="8" destOrd="0" presId="urn:microsoft.com/office/officeart/2005/8/layout/list1"/>
    <dgm:cxn modelId="{5D8F00A6-1BAA-435E-AA99-5AD841033B96}" type="presParOf" srcId="{ABB37B67-2644-47A4-922B-153FAB14F096}" destId="{E5CADB7C-9C9E-4D38-B36C-2A6343350B61}" srcOrd="0" destOrd="0" presId="urn:microsoft.com/office/officeart/2005/8/layout/list1"/>
    <dgm:cxn modelId="{BAD24AE4-63C4-4106-B243-CE194B1BB334}" type="presParOf" srcId="{ABB37B67-2644-47A4-922B-153FAB14F096}" destId="{2CE63EF4-FE8F-4523-844B-BC32353FDD44}" srcOrd="1" destOrd="0" presId="urn:microsoft.com/office/officeart/2005/8/layout/list1"/>
    <dgm:cxn modelId="{84A349BE-F205-4AB0-A9A4-E40FC1E18037}" type="presParOf" srcId="{2C7A9A15-B767-4647-A653-5D864DDD5F8F}" destId="{D260A23A-1CE6-4077-A615-71B19403A4A5}" srcOrd="9" destOrd="0" presId="urn:microsoft.com/office/officeart/2005/8/layout/list1"/>
    <dgm:cxn modelId="{D6B9B738-806F-49F3-9079-0F0E7D3AE276}" type="presParOf" srcId="{2C7A9A15-B767-4647-A653-5D864DDD5F8F}" destId="{453D3EA9-0920-4E84-9D1C-5B160504AA49}" srcOrd="10" destOrd="0" presId="urn:microsoft.com/office/officeart/2005/8/layout/list1"/>
    <dgm:cxn modelId="{B5C7FD98-EC69-4781-80D3-5DB5644815D0}" type="presParOf" srcId="{2C7A9A15-B767-4647-A653-5D864DDD5F8F}" destId="{462C527C-16DB-480A-BEDB-E2B1042AEC2A}" srcOrd="11" destOrd="0" presId="urn:microsoft.com/office/officeart/2005/8/layout/list1"/>
    <dgm:cxn modelId="{F72E44D7-7A72-4B85-883C-8DB4ACD5AB15}" type="presParOf" srcId="{2C7A9A15-B767-4647-A653-5D864DDD5F8F}" destId="{F894B471-D804-43B6-A9BE-E0BBFB70914A}" srcOrd="12" destOrd="0" presId="urn:microsoft.com/office/officeart/2005/8/layout/list1"/>
    <dgm:cxn modelId="{F9CFF18B-98A3-41A9-BF21-7860DC400D06}" type="presParOf" srcId="{F894B471-D804-43B6-A9BE-E0BBFB70914A}" destId="{A8396E21-F48D-4B15-8416-E951CAFFD3B9}" srcOrd="0" destOrd="0" presId="urn:microsoft.com/office/officeart/2005/8/layout/list1"/>
    <dgm:cxn modelId="{A0985868-7217-4709-93D3-1D7AA7419BF3}" type="presParOf" srcId="{F894B471-D804-43B6-A9BE-E0BBFB70914A}" destId="{79780ACA-A1BB-4911-8536-B71D064457DD}" srcOrd="1" destOrd="0" presId="urn:microsoft.com/office/officeart/2005/8/layout/list1"/>
    <dgm:cxn modelId="{8BCCD65E-DE16-4F29-BDF1-936F39D5B629}" type="presParOf" srcId="{2C7A9A15-B767-4647-A653-5D864DDD5F8F}" destId="{671E9B0A-9139-469D-AE3B-2DA56CF32816}" srcOrd="13" destOrd="0" presId="urn:microsoft.com/office/officeart/2005/8/layout/list1"/>
    <dgm:cxn modelId="{25A26528-BA39-444F-8A6C-B2E1045CFF0C}" type="presParOf" srcId="{2C7A9A15-B767-4647-A653-5D864DDD5F8F}" destId="{22E4B65A-613C-4314-9F66-2488CC81FB9E}" srcOrd="14" destOrd="0" presId="urn:microsoft.com/office/officeart/2005/8/layout/list1"/>
    <dgm:cxn modelId="{DA7C82EC-75CC-4701-8389-542DF4E6402B}" type="presParOf" srcId="{2C7A9A15-B767-4647-A653-5D864DDD5F8F}" destId="{1C4DA9DE-D2E1-4FEE-A287-29BA85EC047E}" srcOrd="15" destOrd="0" presId="urn:microsoft.com/office/officeart/2005/8/layout/list1"/>
    <dgm:cxn modelId="{7D31780C-EFA9-4162-B98A-6DE37624EB91}" type="presParOf" srcId="{2C7A9A15-B767-4647-A653-5D864DDD5F8F}" destId="{34DFF29C-E730-4557-8586-5B5D583786D4}" srcOrd="16" destOrd="0" presId="urn:microsoft.com/office/officeart/2005/8/layout/list1"/>
    <dgm:cxn modelId="{09FADF07-B552-4684-8012-A846FF866C5E}" type="presParOf" srcId="{34DFF29C-E730-4557-8586-5B5D583786D4}" destId="{4C4A575B-F128-4C16-B9D1-49E7140CBAE3}" srcOrd="0" destOrd="0" presId="urn:microsoft.com/office/officeart/2005/8/layout/list1"/>
    <dgm:cxn modelId="{6E6B69FC-B80A-4370-BFF8-29679A8E70C3}" type="presParOf" srcId="{34DFF29C-E730-4557-8586-5B5D583786D4}" destId="{ED5D6C3F-D26C-4B87-961C-D9DDC86AB330}" srcOrd="1" destOrd="0" presId="urn:microsoft.com/office/officeart/2005/8/layout/list1"/>
    <dgm:cxn modelId="{068569FB-0BCE-451A-85DA-495268A8AE00}" type="presParOf" srcId="{2C7A9A15-B767-4647-A653-5D864DDD5F8F}" destId="{FFD62259-F86E-4454-A053-84044DB57BF0}" srcOrd="17" destOrd="0" presId="urn:microsoft.com/office/officeart/2005/8/layout/list1"/>
    <dgm:cxn modelId="{60F5BFA8-945D-4445-8454-EF9E6FD277EF}" type="presParOf" srcId="{2C7A9A15-B767-4647-A653-5D864DDD5F8F}" destId="{EA08D7FA-D3CF-408F-96CE-FD8E102EAAA1}" srcOrd="18" destOrd="0" presId="urn:microsoft.com/office/officeart/2005/8/layout/list1"/>
    <dgm:cxn modelId="{293B720D-5A8F-4F73-838A-FCA29522A92F}" type="presParOf" srcId="{2C7A9A15-B767-4647-A653-5D864DDD5F8F}" destId="{D5B8EF5E-CC2E-4B35-A20F-BFDF577B5807}" srcOrd="19" destOrd="0" presId="urn:microsoft.com/office/officeart/2005/8/layout/list1"/>
    <dgm:cxn modelId="{FA4FE5D5-9BA9-4290-BC85-AE783E07534E}" type="presParOf" srcId="{2C7A9A15-B767-4647-A653-5D864DDD5F8F}" destId="{DDDA385B-DA01-4A11-AE8F-1B513690762B}" srcOrd="20" destOrd="0" presId="urn:microsoft.com/office/officeart/2005/8/layout/list1"/>
    <dgm:cxn modelId="{F9784370-43C3-47DC-85D1-18F84672AF8C}" type="presParOf" srcId="{DDDA385B-DA01-4A11-AE8F-1B513690762B}" destId="{9A1D9821-1E7A-41DF-AE96-57E9A66F664F}" srcOrd="0" destOrd="0" presId="urn:microsoft.com/office/officeart/2005/8/layout/list1"/>
    <dgm:cxn modelId="{3D809B0F-8B39-4607-A99A-A51CB9C53912}" type="presParOf" srcId="{DDDA385B-DA01-4A11-AE8F-1B513690762B}" destId="{CA3B12AD-1231-4AB8-8CE2-66180FA3B666}" srcOrd="1" destOrd="0" presId="urn:microsoft.com/office/officeart/2005/8/layout/list1"/>
    <dgm:cxn modelId="{92782555-CFB6-439A-8BE4-0F057F017600}" type="presParOf" srcId="{2C7A9A15-B767-4647-A653-5D864DDD5F8F}" destId="{B154250F-3262-4E48-B5F0-03D256DB13CE}" srcOrd="21" destOrd="0" presId="urn:microsoft.com/office/officeart/2005/8/layout/list1"/>
    <dgm:cxn modelId="{81C2CA90-98B5-49BC-A9C4-386236F8FD96}" type="presParOf" srcId="{2C7A9A15-B767-4647-A653-5D864DDD5F8F}" destId="{2F963653-9CEB-4547-97F2-6BC7E04E22F5}" srcOrd="22" destOrd="0" presId="urn:microsoft.com/office/officeart/2005/8/layout/lis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8E6D3A-CBF6-4E45-BD71-BE935A60A567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TW" altLang="en-US"/>
        </a:p>
      </dgm:t>
    </dgm:pt>
    <dgm:pt modelId="{26D3E8A4-B943-4B21-8552-F075F0A0AA87}">
      <dgm:prSet phldrT="[文字]" custT="1"/>
      <dgm:spPr/>
      <dgm:t>
        <a:bodyPr/>
        <a:lstStyle/>
        <a:p>
          <a:r>
            <a:rPr lang="en-US" altLang="zh-TW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Motivation</a:t>
          </a:r>
          <a:endParaRPr lang="zh-TW" altLang="en-US" sz="2400" b="1" dirty="0"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A4C54F9-73D3-42C2-BD62-1ADBA6E2D971}" type="parTrans" cxnId="{1ABDCBDA-6C1A-4406-8671-23002B750C8F}">
      <dgm:prSet/>
      <dgm:spPr/>
      <dgm:t>
        <a:bodyPr/>
        <a:lstStyle/>
        <a:p>
          <a:endParaRPr lang="zh-TW" altLang="en-US"/>
        </a:p>
      </dgm:t>
    </dgm:pt>
    <dgm:pt modelId="{41D8BE53-970E-4689-94DD-05C14AA39E20}" type="sibTrans" cxnId="{1ABDCBDA-6C1A-4406-8671-23002B750C8F}">
      <dgm:prSet/>
      <dgm:spPr/>
      <dgm:t>
        <a:bodyPr/>
        <a:lstStyle/>
        <a:p>
          <a:endParaRPr lang="zh-TW" altLang="en-US"/>
        </a:p>
      </dgm:t>
    </dgm:pt>
    <dgm:pt modelId="{4D0EC79F-7152-4669-94BB-A3558B7FF79D}">
      <dgm:prSet phldrT="[文字]" custT="1"/>
      <dgm:spPr/>
      <dgm:t>
        <a:bodyPr/>
        <a:lstStyle/>
        <a:p>
          <a:r>
            <a:rPr lang="en-US" altLang="zh-TW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 Case</a:t>
          </a:r>
        </a:p>
      </dgm:t>
    </dgm:pt>
    <dgm:pt modelId="{247591D8-CA44-4D49-932F-F332820EB3F7}" type="parTrans" cxnId="{507ACDEC-091E-4D22-8C26-691836DB1902}">
      <dgm:prSet/>
      <dgm:spPr/>
      <dgm:t>
        <a:bodyPr/>
        <a:lstStyle/>
        <a:p>
          <a:endParaRPr lang="zh-TW" altLang="en-US"/>
        </a:p>
      </dgm:t>
    </dgm:pt>
    <dgm:pt modelId="{B4204648-E7E8-4C9A-8FC0-C9CDAE3B2F7C}" type="sibTrans" cxnId="{507ACDEC-091E-4D22-8C26-691836DB1902}">
      <dgm:prSet/>
      <dgm:spPr/>
      <dgm:t>
        <a:bodyPr/>
        <a:lstStyle/>
        <a:p>
          <a:endParaRPr lang="zh-TW" altLang="en-US"/>
        </a:p>
      </dgm:t>
    </dgm:pt>
    <dgm:pt modelId="{55D3DB35-FBC6-4F05-B3F7-CCFB9C0BB8ED}">
      <dgm:prSet phldrT="[文字]" custT="1"/>
      <dgm:spPr/>
      <dgm:t>
        <a:bodyPr/>
        <a:lstStyle/>
        <a:p>
          <a:r>
            <a:rPr lang="en-US" altLang="zh-TW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Class Diagram</a:t>
          </a:r>
          <a:endParaRPr lang="zh-TW" altLang="en-US" sz="2400" b="1" dirty="0"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427E53F-6531-42A4-933F-1A629B5661A2}" type="parTrans" cxnId="{938CBD76-985C-410D-999D-21EE5A0DF2C5}">
      <dgm:prSet/>
      <dgm:spPr/>
      <dgm:t>
        <a:bodyPr/>
        <a:lstStyle/>
        <a:p>
          <a:endParaRPr lang="zh-TW" altLang="en-US"/>
        </a:p>
      </dgm:t>
    </dgm:pt>
    <dgm:pt modelId="{53057087-5C42-4645-A6C4-27BCDD7A94A1}" type="sibTrans" cxnId="{938CBD76-985C-410D-999D-21EE5A0DF2C5}">
      <dgm:prSet/>
      <dgm:spPr/>
      <dgm:t>
        <a:bodyPr/>
        <a:lstStyle/>
        <a:p>
          <a:endParaRPr lang="zh-TW" altLang="en-US"/>
        </a:p>
      </dgm:t>
    </dgm:pt>
    <dgm:pt modelId="{D74E83F2-F62C-406E-B588-BA41C58B7C2F}">
      <dgm:prSet phldrT="[文字]" custT="1"/>
      <dgm:spPr/>
      <dgm:t>
        <a:bodyPr/>
        <a:lstStyle/>
        <a:p>
          <a:r>
            <a: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Sequence Diagram</a:t>
          </a:r>
          <a:endParaRPr lang="zh-TW" altLang="en-U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8A43695-3B3F-419A-8C1F-9C62DDA5C639}" type="parTrans" cxnId="{1DBA6CDA-D420-4623-A969-E890B4266199}">
      <dgm:prSet/>
      <dgm:spPr/>
      <dgm:t>
        <a:bodyPr/>
        <a:lstStyle/>
        <a:p>
          <a:endParaRPr lang="zh-TW" altLang="en-US"/>
        </a:p>
      </dgm:t>
    </dgm:pt>
    <dgm:pt modelId="{B396C940-8A0F-4CBD-9E18-E834BCAA8B77}" type="sibTrans" cxnId="{1DBA6CDA-D420-4623-A969-E890B4266199}">
      <dgm:prSet/>
      <dgm:spPr/>
      <dgm:t>
        <a:bodyPr/>
        <a:lstStyle/>
        <a:p>
          <a:endParaRPr lang="zh-TW" altLang="en-US"/>
        </a:p>
      </dgm:t>
    </dgm:pt>
    <dgm:pt modelId="{2289695D-EEC7-4A86-BCD7-E728901C7915}">
      <dgm:prSet phldrT="[文字]" custT="1"/>
      <dgm:spPr/>
      <dgm:t>
        <a:bodyPr/>
        <a:lstStyle/>
        <a:p>
          <a:r>
            <a:rPr lang="en-US" altLang="zh-TW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Test Case</a:t>
          </a:r>
        </a:p>
      </dgm:t>
    </dgm:pt>
    <dgm:pt modelId="{03CD78A7-51C1-4CE9-AF30-2B0D1EAC3C40}" type="parTrans" cxnId="{9B4EF333-EF01-4F5D-8AEA-EA03BBE67A42}">
      <dgm:prSet/>
      <dgm:spPr/>
      <dgm:t>
        <a:bodyPr/>
        <a:lstStyle/>
        <a:p>
          <a:endParaRPr lang="zh-TW" altLang="en-US"/>
        </a:p>
      </dgm:t>
    </dgm:pt>
    <dgm:pt modelId="{DE75C5E6-B0EE-4A5E-8B29-F2176387877C}" type="sibTrans" cxnId="{9B4EF333-EF01-4F5D-8AEA-EA03BBE67A42}">
      <dgm:prSet/>
      <dgm:spPr/>
      <dgm:t>
        <a:bodyPr/>
        <a:lstStyle/>
        <a:p>
          <a:endParaRPr lang="zh-TW" altLang="en-US"/>
        </a:p>
      </dgm:t>
    </dgm:pt>
    <dgm:pt modelId="{72CBC4C6-DC06-4108-9E83-7EE1CE4145EE}">
      <dgm:prSet phldrT="[文字]" custT="1"/>
      <dgm:spPr/>
      <dgm:t>
        <a:bodyPr/>
        <a:lstStyle/>
        <a:p>
          <a:r>
            <a: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Demo</a:t>
          </a:r>
        </a:p>
      </dgm:t>
    </dgm:pt>
    <dgm:pt modelId="{792AE99F-5A72-4BF2-89C1-B33A57DCA5EE}" type="parTrans" cxnId="{946CAAC6-56E1-4597-90A9-F9BA27E245E5}">
      <dgm:prSet/>
      <dgm:spPr/>
    </dgm:pt>
    <dgm:pt modelId="{6A603D5C-D9D2-4C6B-98BF-D10FADE53A83}" type="sibTrans" cxnId="{946CAAC6-56E1-4597-90A9-F9BA27E245E5}">
      <dgm:prSet/>
      <dgm:spPr/>
    </dgm:pt>
    <dgm:pt modelId="{2C7A9A15-B767-4647-A653-5D864DDD5F8F}" type="pres">
      <dgm:prSet presAssocID="{2E8E6D3A-CBF6-4E45-BD71-BE935A60A56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54E5061-02F9-476A-9F69-70510EAD6695}" type="pres">
      <dgm:prSet presAssocID="{26D3E8A4-B943-4B21-8552-F075F0A0AA87}" presName="parentLin" presStyleCnt="0"/>
      <dgm:spPr/>
    </dgm:pt>
    <dgm:pt modelId="{2A9A000A-8012-46E2-8249-EE7EC4E22E42}" type="pres">
      <dgm:prSet presAssocID="{26D3E8A4-B943-4B21-8552-F075F0A0AA87}" presName="parentLeftMargin" presStyleLbl="node1" presStyleIdx="0" presStyleCnt="6"/>
      <dgm:spPr/>
      <dgm:t>
        <a:bodyPr/>
        <a:lstStyle/>
        <a:p>
          <a:endParaRPr lang="zh-TW" altLang="en-US"/>
        </a:p>
      </dgm:t>
    </dgm:pt>
    <dgm:pt modelId="{33146DFD-810B-48A4-8753-4A6F32FB639C}" type="pres">
      <dgm:prSet presAssocID="{26D3E8A4-B943-4B21-8552-F075F0A0AA87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272AE0-8800-4683-9338-9647BE8E31DF}" type="pres">
      <dgm:prSet presAssocID="{26D3E8A4-B943-4B21-8552-F075F0A0AA87}" presName="negativeSpace" presStyleCnt="0"/>
      <dgm:spPr/>
    </dgm:pt>
    <dgm:pt modelId="{24028D93-C262-49F6-B403-C7DBC42090B7}" type="pres">
      <dgm:prSet presAssocID="{26D3E8A4-B943-4B21-8552-F075F0A0AA87}" presName="childText" presStyleLbl="conFgAcc1" presStyleIdx="0" presStyleCnt="6">
        <dgm:presLayoutVars>
          <dgm:bulletEnabled val="1"/>
        </dgm:presLayoutVars>
      </dgm:prSet>
      <dgm:spPr/>
    </dgm:pt>
    <dgm:pt modelId="{48A41ABD-BC20-482F-AF55-4B4882EBC4A3}" type="pres">
      <dgm:prSet presAssocID="{41D8BE53-970E-4689-94DD-05C14AA39E20}" presName="spaceBetweenRectangles" presStyleCnt="0"/>
      <dgm:spPr/>
    </dgm:pt>
    <dgm:pt modelId="{D3E0B613-EA02-4063-B36D-B6E8EC4CD6F0}" type="pres">
      <dgm:prSet presAssocID="{4D0EC79F-7152-4669-94BB-A3558B7FF79D}" presName="parentLin" presStyleCnt="0"/>
      <dgm:spPr/>
    </dgm:pt>
    <dgm:pt modelId="{E2612FAF-B91A-459D-A955-258D054C0164}" type="pres">
      <dgm:prSet presAssocID="{4D0EC79F-7152-4669-94BB-A3558B7FF79D}" presName="parentLeftMargin" presStyleLbl="node1" presStyleIdx="0" presStyleCnt="6"/>
      <dgm:spPr/>
      <dgm:t>
        <a:bodyPr/>
        <a:lstStyle/>
        <a:p>
          <a:endParaRPr lang="zh-TW" altLang="en-US"/>
        </a:p>
      </dgm:t>
    </dgm:pt>
    <dgm:pt modelId="{78C2ADF3-22AB-42EE-A631-BFC43D7AB958}" type="pres">
      <dgm:prSet presAssocID="{4D0EC79F-7152-4669-94BB-A3558B7FF79D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AB4035D-A543-493B-85A6-3447413A9C80}" type="pres">
      <dgm:prSet presAssocID="{4D0EC79F-7152-4669-94BB-A3558B7FF79D}" presName="negativeSpace" presStyleCnt="0"/>
      <dgm:spPr/>
    </dgm:pt>
    <dgm:pt modelId="{3F789DA7-7F4E-4291-AEEC-00E56E98AF98}" type="pres">
      <dgm:prSet presAssocID="{4D0EC79F-7152-4669-94BB-A3558B7FF79D}" presName="childText" presStyleLbl="conFgAcc1" presStyleIdx="1" presStyleCnt="6">
        <dgm:presLayoutVars>
          <dgm:bulletEnabled val="1"/>
        </dgm:presLayoutVars>
      </dgm:prSet>
      <dgm:spPr/>
    </dgm:pt>
    <dgm:pt modelId="{4A265E1B-E2B6-4579-B3B1-3097BE3B1EFC}" type="pres">
      <dgm:prSet presAssocID="{B4204648-E7E8-4C9A-8FC0-C9CDAE3B2F7C}" presName="spaceBetweenRectangles" presStyleCnt="0"/>
      <dgm:spPr/>
    </dgm:pt>
    <dgm:pt modelId="{ABB37B67-2644-47A4-922B-153FAB14F096}" type="pres">
      <dgm:prSet presAssocID="{55D3DB35-FBC6-4F05-B3F7-CCFB9C0BB8ED}" presName="parentLin" presStyleCnt="0"/>
      <dgm:spPr/>
    </dgm:pt>
    <dgm:pt modelId="{E5CADB7C-9C9E-4D38-B36C-2A6343350B61}" type="pres">
      <dgm:prSet presAssocID="{55D3DB35-FBC6-4F05-B3F7-CCFB9C0BB8ED}" presName="parentLeftMargin" presStyleLbl="node1" presStyleIdx="1" presStyleCnt="6"/>
      <dgm:spPr/>
      <dgm:t>
        <a:bodyPr/>
        <a:lstStyle/>
        <a:p>
          <a:endParaRPr lang="zh-TW" altLang="en-US"/>
        </a:p>
      </dgm:t>
    </dgm:pt>
    <dgm:pt modelId="{2CE63EF4-FE8F-4523-844B-BC32353FDD44}" type="pres">
      <dgm:prSet presAssocID="{55D3DB35-FBC6-4F05-B3F7-CCFB9C0BB8ED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260A23A-1CE6-4077-A615-71B19403A4A5}" type="pres">
      <dgm:prSet presAssocID="{55D3DB35-FBC6-4F05-B3F7-CCFB9C0BB8ED}" presName="negativeSpace" presStyleCnt="0"/>
      <dgm:spPr/>
    </dgm:pt>
    <dgm:pt modelId="{453D3EA9-0920-4E84-9D1C-5B160504AA49}" type="pres">
      <dgm:prSet presAssocID="{55D3DB35-FBC6-4F05-B3F7-CCFB9C0BB8ED}" presName="childText" presStyleLbl="conFgAcc1" presStyleIdx="2" presStyleCnt="6">
        <dgm:presLayoutVars>
          <dgm:bulletEnabled val="1"/>
        </dgm:presLayoutVars>
      </dgm:prSet>
      <dgm:spPr/>
    </dgm:pt>
    <dgm:pt modelId="{462C527C-16DB-480A-BEDB-E2B1042AEC2A}" type="pres">
      <dgm:prSet presAssocID="{53057087-5C42-4645-A6C4-27BCDD7A94A1}" presName="spaceBetweenRectangles" presStyleCnt="0"/>
      <dgm:spPr/>
    </dgm:pt>
    <dgm:pt modelId="{F894B471-D804-43B6-A9BE-E0BBFB70914A}" type="pres">
      <dgm:prSet presAssocID="{D74E83F2-F62C-406E-B588-BA41C58B7C2F}" presName="parentLin" presStyleCnt="0"/>
      <dgm:spPr/>
    </dgm:pt>
    <dgm:pt modelId="{A8396E21-F48D-4B15-8416-E951CAFFD3B9}" type="pres">
      <dgm:prSet presAssocID="{D74E83F2-F62C-406E-B588-BA41C58B7C2F}" presName="parentLeftMargin" presStyleLbl="node1" presStyleIdx="2" presStyleCnt="6"/>
      <dgm:spPr/>
      <dgm:t>
        <a:bodyPr/>
        <a:lstStyle/>
        <a:p>
          <a:endParaRPr lang="zh-TW" altLang="en-US"/>
        </a:p>
      </dgm:t>
    </dgm:pt>
    <dgm:pt modelId="{79780ACA-A1BB-4911-8536-B71D064457DD}" type="pres">
      <dgm:prSet presAssocID="{D74E83F2-F62C-406E-B588-BA41C58B7C2F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71E9B0A-9139-469D-AE3B-2DA56CF32816}" type="pres">
      <dgm:prSet presAssocID="{D74E83F2-F62C-406E-B588-BA41C58B7C2F}" presName="negativeSpace" presStyleCnt="0"/>
      <dgm:spPr/>
    </dgm:pt>
    <dgm:pt modelId="{22E4B65A-613C-4314-9F66-2488CC81FB9E}" type="pres">
      <dgm:prSet presAssocID="{D74E83F2-F62C-406E-B588-BA41C58B7C2F}" presName="childText" presStyleLbl="conFgAcc1" presStyleIdx="3" presStyleCnt="6">
        <dgm:presLayoutVars>
          <dgm:bulletEnabled val="1"/>
        </dgm:presLayoutVars>
      </dgm:prSet>
      <dgm:spPr/>
    </dgm:pt>
    <dgm:pt modelId="{1C4DA9DE-D2E1-4FEE-A287-29BA85EC047E}" type="pres">
      <dgm:prSet presAssocID="{B396C940-8A0F-4CBD-9E18-E834BCAA8B77}" presName="spaceBetweenRectangles" presStyleCnt="0"/>
      <dgm:spPr/>
    </dgm:pt>
    <dgm:pt modelId="{34DFF29C-E730-4557-8586-5B5D583786D4}" type="pres">
      <dgm:prSet presAssocID="{2289695D-EEC7-4A86-BCD7-E728901C7915}" presName="parentLin" presStyleCnt="0"/>
      <dgm:spPr/>
    </dgm:pt>
    <dgm:pt modelId="{4C4A575B-F128-4C16-B9D1-49E7140CBAE3}" type="pres">
      <dgm:prSet presAssocID="{2289695D-EEC7-4A86-BCD7-E728901C7915}" presName="parentLeftMargin" presStyleLbl="node1" presStyleIdx="3" presStyleCnt="6"/>
      <dgm:spPr/>
      <dgm:t>
        <a:bodyPr/>
        <a:lstStyle/>
        <a:p>
          <a:endParaRPr lang="zh-TW" altLang="en-US"/>
        </a:p>
      </dgm:t>
    </dgm:pt>
    <dgm:pt modelId="{ED5D6C3F-D26C-4B87-961C-D9DDC86AB330}" type="pres">
      <dgm:prSet presAssocID="{2289695D-EEC7-4A86-BCD7-E728901C7915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FD62259-F86E-4454-A053-84044DB57BF0}" type="pres">
      <dgm:prSet presAssocID="{2289695D-EEC7-4A86-BCD7-E728901C7915}" presName="negativeSpace" presStyleCnt="0"/>
      <dgm:spPr/>
    </dgm:pt>
    <dgm:pt modelId="{EA08D7FA-D3CF-408F-96CE-FD8E102EAAA1}" type="pres">
      <dgm:prSet presAssocID="{2289695D-EEC7-4A86-BCD7-E728901C7915}" presName="childText" presStyleLbl="conFgAcc1" presStyleIdx="4" presStyleCnt="6">
        <dgm:presLayoutVars>
          <dgm:bulletEnabled val="1"/>
        </dgm:presLayoutVars>
      </dgm:prSet>
      <dgm:spPr/>
    </dgm:pt>
    <dgm:pt modelId="{D5B8EF5E-CC2E-4B35-A20F-BFDF577B5807}" type="pres">
      <dgm:prSet presAssocID="{DE75C5E6-B0EE-4A5E-8B29-F2176387877C}" presName="spaceBetweenRectangles" presStyleCnt="0"/>
      <dgm:spPr/>
    </dgm:pt>
    <dgm:pt modelId="{DDDA385B-DA01-4A11-AE8F-1B513690762B}" type="pres">
      <dgm:prSet presAssocID="{72CBC4C6-DC06-4108-9E83-7EE1CE4145EE}" presName="parentLin" presStyleCnt="0"/>
      <dgm:spPr/>
    </dgm:pt>
    <dgm:pt modelId="{9A1D9821-1E7A-41DF-AE96-57E9A66F664F}" type="pres">
      <dgm:prSet presAssocID="{72CBC4C6-DC06-4108-9E83-7EE1CE4145EE}" presName="parentLeftMargin" presStyleLbl="node1" presStyleIdx="4" presStyleCnt="6"/>
      <dgm:spPr/>
      <dgm:t>
        <a:bodyPr/>
        <a:lstStyle/>
        <a:p>
          <a:endParaRPr lang="zh-TW" altLang="en-US"/>
        </a:p>
      </dgm:t>
    </dgm:pt>
    <dgm:pt modelId="{CA3B12AD-1231-4AB8-8CE2-66180FA3B666}" type="pres">
      <dgm:prSet presAssocID="{72CBC4C6-DC06-4108-9E83-7EE1CE4145EE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154250F-3262-4E48-B5F0-03D256DB13CE}" type="pres">
      <dgm:prSet presAssocID="{72CBC4C6-DC06-4108-9E83-7EE1CE4145EE}" presName="negativeSpace" presStyleCnt="0"/>
      <dgm:spPr/>
    </dgm:pt>
    <dgm:pt modelId="{2F963653-9CEB-4547-97F2-6BC7E04E22F5}" type="pres">
      <dgm:prSet presAssocID="{72CBC4C6-DC06-4108-9E83-7EE1CE4145EE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ACFC4609-D53B-4723-B439-EAAB6DC294E4}" type="presOf" srcId="{72CBC4C6-DC06-4108-9E83-7EE1CE4145EE}" destId="{CA3B12AD-1231-4AB8-8CE2-66180FA3B666}" srcOrd="1" destOrd="0" presId="urn:microsoft.com/office/officeart/2005/8/layout/list1"/>
    <dgm:cxn modelId="{4C74D422-88DC-4611-B7FF-628C234FBA52}" type="presOf" srcId="{72CBC4C6-DC06-4108-9E83-7EE1CE4145EE}" destId="{9A1D9821-1E7A-41DF-AE96-57E9A66F664F}" srcOrd="0" destOrd="0" presId="urn:microsoft.com/office/officeart/2005/8/layout/list1"/>
    <dgm:cxn modelId="{D88A8AC7-352C-41DF-9413-A6C74941CB52}" type="presOf" srcId="{4D0EC79F-7152-4669-94BB-A3558B7FF79D}" destId="{E2612FAF-B91A-459D-A955-258D054C0164}" srcOrd="0" destOrd="0" presId="urn:microsoft.com/office/officeart/2005/8/layout/list1"/>
    <dgm:cxn modelId="{9B4EF333-EF01-4F5D-8AEA-EA03BBE67A42}" srcId="{2E8E6D3A-CBF6-4E45-BD71-BE935A60A567}" destId="{2289695D-EEC7-4A86-BCD7-E728901C7915}" srcOrd="4" destOrd="0" parTransId="{03CD78A7-51C1-4CE9-AF30-2B0D1EAC3C40}" sibTransId="{DE75C5E6-B0EE-4A5E-8B29-F2176387877C}"/>
    <dgm:cxn modelId="{C940AB67-C964-494D-B215-0928CD87B14B}" type="presOf" srcId="{4D0EC79F-7152-4669-94BB-A3558B7FF79D}" destId="{78C2ADF3-22AB-42EE-A631-BFC43D7AB958}" srcOrd="1" destOrd="0" presId="urn:microsoft.com/office/officeart/2005/8/layout/list1"/>
    <dgm:cxn modelId="{E7FD1016-557A-4AA6-BC27-273E42776966}" type="presOf" srcId="{26D3E8A4-B943-4B21-8552-F075F0A0AA87}" destId="{33146DFD-810B-48A4-8753-4A6F32FB639C}" srcOrd="1" destOrd="0" presId="urn:microsoft.com/office/officeart/2005/8/layout/list1"/>
    <dgm:cxn modelId="{1DBA6CDA-D420-4623-A969-E890B4266199}" srcId="{2E8E6D3A-CBF6-4E45-BD71-BE935A60A567}" destId="{D74E83F2-F62C-406E-B588-BA41C58B7C2F}" srcOrd="3" destOrd="0" parTransId="{D8A43695-3B3F-419A-8C1F-9C62DDA5C639}" sibTransId="{B396C940-8A0F-4CBD-9E18-E834BCAA8B77}"/>
    <dgm:cxn modelId="{AA26517D-F643-4FFE-9030-5582BEA6F2BF}" type="presOf" srcId="{D74E83F2-F62C-406E-B588-BA41C58B7C2F}" destId="{79780ACA-A1BB-4911-8536-B71D064457DD}" srcOrd="1" destOrd="0" presId="urn:microsoft.com/office/officeart/2005/8/layout/list1"/>
    <dgm:cxn modelId="{507ACDEC-091E-4D22-8C26-691836DB1902}" srcId="{2E8E6D3A-CBF6-4E45-BD71-BE935A60A567}" destId="{4D0EC79F-7152-4669-94BB-A3558B7FF79D}" srcOrd="1" destOrd="0" parTransId="{247591D8-CA44-4D49-932F-F332820EB3F7}" sibTransId="{B4204648-E7E8-4C9A-8FC0-C9CDAE3B2F7C}"/>
    <dgm:cxn modelId="{1ABDCBDA-6C1A-4406-8671-23002B750C8F}" srcId="{2E8E6D3A-CBF6-4E45-BD71-BE935A60A567}" destId="{26D3E8A4-B943-4B21-8552-F075F0A0AA87}" srcOrd="0" destOrd="0" parTransId="{8A4C54F9-73D3-42C2-BD62-1ADBA6E2D971}" sibTransId="{41D8BE53-970E-4689-94DD-05C14AA39E20}"/>
    <dgm:cxn modelId="{834252C8-3E7F-4822-92D4-21274C250BA1}" type="presOf" srcId="{26D3E8A4-B943-4B21-8552-F075F0A0AA87}" destId="{2A9A000A-8012-46E2-8249-EE7EC4E22E42}" srcOrd="0" destOrd="0" presId="urn:microsoft.com/office/officeart/2005/8/layout/list1"/>
    <dgm:cxn modelId="{938CBD76-985C-410D-999D-21EE5A0DF2C5}" srcId="{2E8E6D3A-CBF6-4E45-BD71-BE935A60A567}" destId="{55D3DB35-FBC6-4F05-B3F7-CCFB9C0BB8ED}" srcOrd="2" destOrd="0" parTransId="{A427E53F-6531-42A4-933F-1A629B5661A2}" sibTransId="{53057087-5C42-4645-A6C4-27BCDD7A94A1}"/>
    <dgm:cxn modelId="{946CAAC6-56E1-4597-90A9-F9BA27E245E5}" srcId="{2E8E6D3A-CBF6-4E45-BD71-BE935A60A567}" destId="{72CBC4C6-DC06-4108-9E83-7EE1CE4145EE}" srcOrd="5" destOrd="0" parTransId="{792AE99F-5A72-4BF2-89C1-B33A57DCA5EE}" sibTransId="{6A603D5C-D9D2-4C6B-98BF-D10FADE53A83}"/>
    <dgm:cxn modelId="{4BD0E97A-DF09-42DB-ADB3-495E5E49D495}" type="presOf" srcId="{2289695D-EEC7-4A86-BCD7-E728901C7915}" destId="{ED5D6C3F-D26C-4B87-961C-D9DDC86AB330}" srcOrd="1" destOrd="0" presId="urn:microsoft.com/office/officeart/2005/8/layout/list1"/>
    <dgm:cxn modelId="{E81D4CF5-6F56-454E-90A6-5DBC05C21D52}" type="presOf" srcId="{55D3DB35-FBC6-4F05-B3F7-CCFB9C0BB8ED}" destId="{2CE63EF4-FE8F-4523-844B-BC32353FDD44}" srcOrd="1" destOrd="0" presId="urn:microsoft.com/office/officeart/2005/8/layout/list1"/>
    <dgm:cxn modelId="{6F4730C9-E3FC-457C-9084-74770E133751}" type="presOf" srcId="{55D3DB35-FBC6-4F05-B3F7-CCFB9C0BB8ED}" destId="{E5CADB7C-9C9E-4D38-B36C-2A6343350B61}" srcOrd="0" destOrd="0" presId="urn:microsoft.com/office/officeart/2005/8/layout/list1"/>
    <dgm:cxn modelId="{1504CAD9-F6BD-42EF-AEB7-34854DA44C7C}" type="presOf" srcId="{2289695D-EEC7-4A86-BCD7-E728901C7915}" destId="{4C4A575B-F128-4C16-B9D1-49E7140CBAE3}" srcOrd="0" destOrd="0" presId="urn:microsoft.com/office/officeart/2005/8/layout/list1"/>
    <dgm:cxn modelId="{A8127A0A-08CD-49B5-B9F2-41FCFC65AF0D}" type="presOf" srcId="{D74E83F2-F62C-406E-B588-BA41C58B7C2F}" destId="{A8396E21-F48D-4B15-8416-E951CAFFD3B9}" srcOrd="0" destOrd="0" presId="urn:microsoft.com/office/officeart/2005/8/layout/list1"/>
    <dgm:cxn modelId="{FB0E445A-4316-4F20-9789-201EFEE37B72}" type="presOf" srcId="{2E8E6D3A-CBF6-4E45-BD71-BE935A60A567}" destId="{2C7A9A15-B767-4647-A653-5D864DDD5F8F}" srcOrd="0" destOrd="0" presId="urn:microsoft.com/office/officeart/2005/8/layout/list1"/>
    <dgm:cxn modelId="{E434FFE0-19BA-4147-8AEE-90AC87683002}" type="presParOf" srcId="{2C7A9A15-B767-4647-A653-5D864DDD5F8F}" destId="{B54E5061-02F9-476A-9F69-70510EAD6695}" srcOrd="0" destOrd="0" presId="urn:microsoft.com/office/officeart/2005/8/layout/list1"/>
    <dgm:cxn modelId="{8C009F2D-5AD0-4AFD-982B-E871DB0E0685}" type="presParOf" srcId="{B54E5061-02F9-476A-9F69-70510EAD6695}" destId="{2A9A000A-8012-46E2-8249-EE7EC4E22E42}" srcOrd="0" destOrd="0" presId="urn:microsoft.com/office/officeart/2005/8/layout/list1"/>
    <dgm:cxn modelId="{71EC790E-B4AF-4C7F-88E7-FF35717FC6AF}" type="presParOf" srcId="{B54E5061-02F9-476A-9F69-70510EAD6695}" destId="{33146DFD-810B-48A4-8753-4A6F32FB639C}" srcOrd="1" destOrd="0" presId="urn:microsoft.com/office/officeart/2005/8/layout/list1"/>
    <dgm:cxn modelId="{DD99532B-E599-44B0-BE17-79DFDC0F5E9A}" type="presParOf" srcId="{2C7A9A15-B767-4647-A653-5D864DDD5F8F}" destId="{A1272AE0-8800-4683-9338-9647BE8E31DF}" srcOrd="1" destOrd="0" presId="urn:microsoft.com/office/officeart/2005/8/layout/list1"/>
    <dgm:cxn modelId="{1D44405F-51E6-42CB-B4E7-98DF516DA759}" type="presParOf" srcId="{2C7A9A15-B767-4647-A653-5D864DDD5F8F}" destId="{24028D93-C262-49F6-B403-C7DBC42090B7}" srcOrd="2" destOrd="0" presId="urn:microsoft.com/office/officeart/2005/8/layout/list1"/>
    <dgm:cxn modelId="{B546DC57-E26D-4E33-A61B-DA847E508336}" type="presParOf" srcId="{2C7A9A15-B767-4647-A653-5D864DDD5F8F}" destId="{48A41ABD-BC20-482F-AF55-4B4882EBC4A3}" srcOrd="3" destOrd="0" presId="urn:microsoft.com/office/officeart/2005/8/layout/list1"/>
    <dgm:cxn modelId="{30A32FF1-4FBE-46A9-BD96-6ED31E110085}" type="presParOf" srcId="{2C7A9A15-B767-4647-A653-5D864DDD5F8F}" destId="{D3E0B613-EA02-4063-B36D-B6E8EC4CD6F0}" srcOrd="4" destOrd="0" presId="urn:microsoft.com/office/officeart/2005/8/layout/list1"/>
    <dgm:cxn modelId="{8D164B1A-9E02-4E32-88A2-07B88E49E58E}" type="presParOf" srcId="{D3E0B613-EA02-4063-B36D-B6E8EC4CD6F0}" destId="{E2612FAF-B91A-459D-A955-258D054C0164}" srcOrd="0" destOrd="0" presId="urn:microsoft.com/office/officeart/2005/8/layout/list1"/>
    <dgm:cxn modelId="{BFBC026F-AADC-4C6D-838A-DB0A9BE02F3B}" type="presParOf" srcId="{D3E0B613-EA02-4063-B36D-B6E8EC4CD6F0}" destId="{78C2ADF3-22AB-42EE-A631-BFC43D7AB958}" srcOrd="1" destOrd="0" presId="urn:microsoft.com/office/officeart/2005/8/layout/list1"/>
    <dgm:cxn modelId="{8538F44D-C6B1-406D-922D-D816E3AAB29F}" type="presParOf" srcId="{2C7A9A15-B767-4647-A653-5D864DDD5F8F}" destId="{9AB4035D-A543-493B-85A6-3447413A9C80}" srcOrd="5" destOrd="0" presId="urn:microsoft.com/office/officeart/2005/8/layout/list1"/>
    <dgm:cxn modelId="{9C37E579-AB91-47D4-A9C8-C02C7BB4279A}" type="presParOf" srcId="{2C7A9A15-B767-4647-A653-5D864DDD5F8F}" destId="{3F789DA7-7F4E-4291-AEEC-00E56E98AF98}" srcOrd="6" destOrd="0" presId="urn:microsoft.com/office/officeart/2005/8/layout/list1"/>
    <dgm:cxn modelId="{75C8A9C8-75D3-4CCB-96FA-6341D746C08D}" type="presParOf" srcId="{2C7A9A15-B767-4647-A653-5D864DDD5F8F}" destId="{4A265E1B-E2B6-4579-B3B1-3097BE3B1EFC}" srcOrd="7" destOrd="0" presId="urn:microsoft.com/office/officeart/2005/8/layout/list1"/>
    <dgm:cxn modelId="{34583C61-80F3-4673-8B54-13ABE9751863}" type="presParOf" srcId="{2C7A9A15-B767-4647-A653-5D864DDD5F8F}" destId="{ABB37B67-2644-47A4-922B-153FAB14F096}" srcOrd="8" destOrd="0" presId="urn:microsoft.com/office/officeart/2005/8/layout/list1"/>
    <dgm:cxn modelId="{8F1F44F5-5E6D-4CBB-914D-36CA640C3120}" type="presParOf" srcId="{ABB37B67-2644-47A4-922B-153FAB14F096}" destId="{E5CADB7C-9C9E-4D38-B36C-2A6343350B61}" srcOrd="0" destOrd="0" presId="urn:microsoft.com/office/officeart/2005/8/layout/list1"/>
    <dgm:cxn modelId="{C56104F3-6D7A-46BA-BD8A-51CFDE8E1683}" type="presParOf" srcId="{ABB37B67-2644-47A4-922B-153FAB14F096}" destId="{2CE63EF4-FE8F-4523-844B-BC32353FDD44}" srcOrd="1" destOrd="0" presId="urn:microsoft.com/office/officeart/2005/8/layout/list1"/>
    <dgm:cxn modelId="{BC3008D6-4F05-43CD-95CC-AF8DE477AC83}" type="presParOf" srcId="{2C7A9A15-B767-4647-A653-5D864DDD5F8F}" destId="{D260A23A-1CE6-4077-A615-71B19403A4A5}" srcOrd="9" destOrd="0" presId="urn:microsoft.com/office/officeart/2005/8/layout/list1"/>
    <dgm:cxn modelId="{4FA247F8-17DE-4244-945B-D0BCBB48AD9C}" type="presParOf" srcId="{2C7A9A15-B767-4647-A653-5D864DDD5F8F}" destId="{453D3EA9-0920-4E84-9D1C-5B160504AA49}" srcOrd="10" destOrd="0" presId="urn:microsoft.com/office/officeart/2005/8/layout/list1"/>
    <dgm:cxn modelId="{27188286-1904-4012-9298-E8CDC32A2B8A}" type="presParOf" srcId="{2C7A9A15-B767-4647-A653-5D864DDD5F8F}" destId="{462C527C-16DB-480A-BEDB-E2B1042AEC2A}" srcOrd="11" destOrd="0" presId="urn:microsoft.com/office/officeart/2005/8/layout/list1"/>
    <dgm:cxn modelId="{725682AF-1F64-4092-893D-9DD51F979DE7}" type="presParOf" srcId="{2C7A9A15-B767-4647-A653-5D864DDD5F8F}" destId="{F894B471-D804-43B6-A9BE-E0BBFB70914A}" srcOrd="12" destOrd="0" presId="urn:microsoft.com/office/officeart/2005/8/layout/list1"/>
    <dgm:cxn modelId="{B028D613-5932-416A-9137-41DEAC1F345A}" type="presParOf" srcId="{F894B471-D804-43B6-A9BE-E0BBFB70914A}" destId="{A8396E21-F48D-4B15-8416-E951CAFFD3B9}" srcOrd="0" destOrd="0" presId="urn:microsoft.com/office/officeart/2005/8/layout/list1"/>
    <dgm:cxn modelId="{2BD9A6CA-9E87-4B76-8D38-BB742BDF0A56}" type="presParOf" srcId="{F894B471-D804-43B6-A9BE-E0BBFB70914A}" destId="{79780ACA-A1BB-4911-8536-B71D064457DD}" srcOrd="1" destOrd="0" presId="urn:microsoft.com/office/officeart/2005/8/layout/list1"/>
    <dgm:cxn modelId="{BEBD219A-A454-4D66-BAE9-BEF1A2BF71D8}" type="presParOf" srcId="{2C7A9A15-B767-4647-A653-5D864DDD5F8F}" destId="{671E9B0A-9139-469D-AE3B-2DA56CF32816}" srcOrd="13" destOrd="0" presId="urn:microsoft.com/office/officeart/2005/8/layout/list1"/>
    <dgm:cxn modelId="{B696491D-7130-4CD3-A5B0-6A9A53552FD2}" type="presParOf" srcId="{2C7A9A15-B767-4647-A653-5D864DDD5F8F}" destId="{22E4B65A-613C-4314-9F66-2488CC81FB9E}" srcOrd="14" destOrd="0" presId="urn:microsoft.com/office/officeart/2005/8/layout/list1"/>
    <dgm:cxn modelId="{13C7B89C-38C0-4F97-BB4B-E2476F5E340F}" type="presParOf" srcId="{2C7A9A15-B767-4647-A653-5D864DDD5F8F}" destId="{1C4DA9DE-D2E1-4FEE-A287-29BA85EC047E}" srcOrd="15" destOrd="0" presId="urn:microsoft.com/office/officeart/2005/8/layout/list1"/>
    <dgm:cxn modelId="{05915198-6417-490B-8DAD-2E9ACDBE8E8F}" type="presParOf" srcId="{2C7A9A15-B767-4647-A653-5D864DDD5F8F}" destId="{34DFF29C-E730-4557-8586-5B5D583786D4}" srcOrd="16" destOrd="0" presId="urn:microsoft.com/office/officeart/2005/8/layout/list1"/>
    <dgm:cxn modelId="{318E56C8-D8FF-4593-B878-944CD64E0E27}" type="presParOf" srcId="{34DFF29C-E730-4557-8586-5B5D583786D4}" destId="{4C4A575B-F128-4C16-B9D1-49E7140CBAE3}" srcOrd="0" destOrd="0" presId="urn:microsoft.com/office/officeart/2005/8/layout/list1"/>
    <dgm:cxn modelId="{DD792713-AF30-40C8-AD79-1CF769124F94}" type="presParOf" srcId="{34DFF29C-E730-4557-8586-5B5D583786D4}" destId="{ED5D6C3F-D26C-4B87-961C-D9DDC86AB330}" srcOrd="1" destOrd="0" presId="urn:microsoft.com/office/officeart/2005/8/layout/list1"/>
    <dgm:cxn modelId="{902BB522-92E6-4F3D-B77B-1D435AB3A3D1}" type="presParOf" srcId="{2C7A9A15-B767-4647-A653-5D864DDD5F8F}" destId="{FFD62259-F86E-4454-A053-84044DB57BF0}" srcOrd="17" destOrd="0" presId="urn:microsoft.com/office/officeart/2005/8/layout/list1"/>
    <dgm:cxn modelId="{3DCEE503-9BBD-45D8-923A-3AD059973FE8}" type="presParOf" srcId="{2C7A9A15-B767-4647-A653-5D864DDD5F8F}" destId="{EA08D7FA-D3CF-408F-96CE-FD8E102EAAA1}" srcOrd="18" destOrd="0" presId="urn:microsoft.com/office/officeart/2005/8/layout/list1"/>
    <dgm:cxn modelId="{B0783806-713A-4316-A7F5-97DDF1E39B25}" type="presParOf" srcId="{2C7A9A15-B767-4647-A653-5D864DDD5F8F}" destId="{D5B8EF5E-CC2E-4B35-A20F-BFDF577B5807}" srcOrd="19" destOrd="0" presId="urn:microsoft.com/office/officeart/2005/8/layout/list1"/>
    <dgm:cxn modelId="{E66F99E2-710E-4D70-9C51-AED7F5C31BC3}" type="presParOf" srcId="{2C7A9A15-B767-4647-A653-5D864DDD5F8F}" destId="{DDDA385B-DA01-4A11-AE8F-1B513690762B}" srcOrd="20" destOrd="0" presId="urn:microsoft.com/office/officeart/2005/8/layout/list1"/>
    <dgm:cxn modelId="{F6E5CC45-1D27-43AC-97B7-653A7D2D490C}" type="presParOf" srcId="{DDDA385B-DA01-4A11-AE8F-1B513690762B}" destId="{9A1D9821-1E7A-41DF-AE96-57E9A66F664F}" srcOrd="0" destOrd="0" presId="urn:microsoft.com/office/officeart/2005/8/layout/list1"/>
    <dgm:cxn modelId="{5771B6FC-B867-4C4B-9E67-EA4DC0F559A6}" type="presParOf" srcId="{DDDA385B-DA01-4A11-AE8F-1B513690762B}" destId="{CA3B12AD-1231-4AB8-8CE2-66180FA3B666}" srcOrd="1" destOrd="0" presId="urn:microsoft.com/office/officeart/2005/8/layout/list1"/>
    <dgm:cxn modelId="{85622579-3636-4673-B464-7DD75DDD04BA}" type="presParOf" srcId="{2C7A9A15-B767-4647-A653-5D864DDD5F8F}" destId="{B154250F-3262-4E48-B5F0-03D256DB13CE}" srcOrd="21" destOrd="0" presId="urn:microsoft.com/office/officeart/2005/8/layout/list1"/>
    <dgm:cxn modelId="{8A33996A-9F1F-4441-AEBD-2C443CD2DFBB}" type="presParOf" srcId="{2C7A9A15-B767-4647-A653-5D864DDD5F8F}" destId="{2F963653-9CEB-4547-97F2-6BC7E04E22F5}" srcOrd="22" destOrd="0" presId="urn:microsoft.com/office/officeart/2005/8/layout/lis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8E6D3A-CBF6-4E45-BD71-BE935A60A567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TW" altLang="en-US"/>
        </a:p>
      </dgm:t>
    </dgm:pt>
    <dgm:pt modelId="{26D3E8A4-B943-4B21-8552-F075F0A0AA87}">
      <dgm:prSet phldrT="[文字]" custT="1"/>
      <dgm:spPr/>
      <dgm:t>
        <a:bodyPr/>
        <a:lstStyle/>
        <a:p>
          <a:r>
            <a:rPr lang="en-US" altLang="zh-TW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Motivation</a:t>
          </a:r>
          <a:endParaRPr lang="zh-TW" altLang="en-US" sz="2400" b="1" dirty="0"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A4C54F9-73D3-42C2-BD62-1ADBA6E2D971}" type="parTrans" cxnId="{1ABDCBDA-6C1A-4406-8671-23002B750C8F}">
      <dgm:prSet/>
      <dgm:spPr/>
      <dgm:t>
        <a:bodyPr/>
        <a:lstStyle/>
        <a:p>
          <a:endParaRPr lang="zh-TW" altLang="en-US"/>
        </a:p>
      </dgm:t>
    </dgm:pt>
    <dgm:pt modelId="{41D8BE53-970E-4689-94DD-05C14AA39E20}" type="sibTrans" cxnId="{1ABDCBDA-6C1A-4406-8671-23002B750C8F}">
      <dgm:prSet/>
      <dgm:spPr/>
      <dgm:t>
        <a:bodyPr/>
        <a:lstStyle/>
        <a:p>
          <a:endParaRPr lang="zh-TW" altLang="en-US"/>
        </a:p>
      </dgm:t>
    </dgm:pt>
    <dgm:pt modelId="{4D0EC79F-7152-4669-94BB-A3558B7FF79D}">
      <dgm:prSet phldrT="[文字]" custT="1"/>
      <dgm:spPr/>
      <dgm:t>
        <a:bodyPr/>
        <a:lstStyle/>
        <a:p>
          <a:r>
            <a:rPr lang="en-US" altLang="zh-TW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 Case</a:t>
          </a:r>
          <a:endParaRPr lang="zh-TW" altLang="en-US" sz="2400" b="1" dirty="0"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47591D8-CA44-4D49-932F-F332820EB3F7}" type="parTrans" cxnId="{507ACDEC-091E-4D22-8C26-691836DB1902}">
      <dgm:prSet/>
      <dgm:spPr/>
      <dgm:t>
        <a:bodyPr/>
        <a:lstStyle/>
        <a:p>
          <a:endParaRPr lang="zh-TW" altLang="en-US"/>
        </a:p>
      </dgm:t>
    </dgm:pt>
    <dgm:pt modelId="{B4204648-E7E8-4C9A-8FC0-C9CDAE3B2F7C}" type="sibTrans" cxnId="{507ACDEC-091E-4D22-8C26-691836DB1902}">
      <dgm:prSet/>
      <dgm:spPr/>
      <dgm:t>
        <a:bodyPr/>
        <a:lstStyle/>
        <a:p>
          <a:endParaRPr lang="zh-TW" altLang="en-US"/>
        </a:p>
      </dgm:t>
    </dgm:pt>
    <dgm:pt modelId="{55D3DB35-FBC6-4F05-B3F7-CCFB9C0BB8ED}">
      <dgm:prSet phldrT="[文字]" custT="1"/>
      <dgm:spPr/>
      <dgm:t>
        <a:bodyPr/>
        <a:lstStyle/>
        <a:p>
          <a:r>
            <a:rPr lang="en-US" altLang="zh-TW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Class Diagram</a:t>
          </a:r>
          <a:endParaRPr lang="zh-TW" altLang="en-US" sz="2400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427E53F-6531-42A4-933F-1A629B5661A2}" type="parTrans" cxnId="{938CBD76-985C-410D-999D-21EE5A0DF2C5}">
      <dgm:prSet/>
      <dgm:spPr/>
      <dgm:t>
        <a:bodyPr/>
        <a:lstStyle/>
        <a:p>
          <a:endParaRPr lang="zh-TW" altLang="en-US"/>
        </a:p>
      </dgm:t>
    </dgm:pt>
    <dgm:pt modelId="{53057087-5C42-4645-A6C4-27BCDD7A94A1}" type="sibTrans" cxnId="{938CBD76-985C-410D-999D-21EE5A0DF2C5}">
      <dgm:prSet/>
      <dgm:spPr/>
      <dgm:t>
        <a:bodyPr/>
        <a:lstStyle/>
        <a:p>
          <a:endParaRPr lang="zh-TW" altLang="en-US"/>
        </a:p>
      </dgm:t>
    </dgm:pt>
    <dgm:pt modelId="{D74E83F2-F62C-406E-B588-BA41C58B7C2F}">
      <dgm:prSet phldrT="[文字]" custT="1"/>
      <dgm:spPr/>
      <dgm:t>
        <a:bodyPr/>
        <a:lstStyle/>
        <a:p>
          <a:r>
            <a: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Sequence Diagram</a:t>
          </a:r>
          <a:endParaRPr lang="zh-TW" altLang="en-U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8A43695-3B3F-419A-8C1F-9C62DDA5C639}" type="parTrans" cxnId="{1DBA6CDA-D420-4623-A969-E890B4266199}">
      <dgm:prSet/>
      <dgm:spPr/>
      <dgm:t>
        <a:bodyPr/>
        <a:lstStyle/>
        <a:p>
          <a:endParaRPr lang="zh-TW" altLang="en-US"/>
        </a:p>
      </dgm:t>
    </dgm:pt>
    <dgm:pt modelId="{B396C940-8A0F-4CBD-9E18-E834BCAA8B77}" type="sibTrans" cxnId="{1DBA6CDA-D420-4623-A969-E890B4266199}">
      <dgm:prSet/>
      <dgm:spPr/>
      <dgm:t>
        <a:bodyPr/>
        <a:lstStyle/>
        <a:p>
          <a:endParaRPr lang="zh-TW" altLang="en-US"/>
        </a:p>
      </dgm:t>
    </dgm:pt>
    <dgm:pt modelId="{2289695D-EEC7-4A86-BCD7-E728901C7915}">
      <dgm:prSet phldrT="[文字]" custT="1"/>
      <dgm:spPr/>
      <dgm:t>
        <a:bodyPr/>
        <a:lstStyle/>
        <a:p>
          <a:r>
            <a:rPr lang="en-US" altLang="zh-TW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Test Case</a:t>
          </a:r>
        </a:p>
      </dgm:t>
    </dgm:pt>
    <dgm:pt modelId="{03CD78A7-51C1-4CE9-AF30-2B0D1EAC3C40}" type="parTrans" cxnId="{9B4EF333-EF01-4F5D-8AEA-EA03BBE67A42}">
      <dgm:prSet/>
      <dgm:spPr/>
      <dgm:t>
        <a:bodyPr/>
        <a:lstStyle/>
        <a:p>
          <a:endParaRPr lang="zh-TW" altLang="en-US"/>
        </a:p>
      </dgm:t>
    </dgm:pt>
    <dgm:pt modelId="{DE75C5E6-B0EE-4A5E-8B29-F2176387877C}" type="sibTrans" cxnId="{9B4EF333-EF01-4F5D-8AEA-EA03BBE67A42}">
      <dgm:prSet/>
      <dgm:spPr/>
      <dgm:t>
        <a:bodyPr/>
        <a:lstStyle/>
        <a:p>
          <a:endParaRPr lang="zh-TW" altLang="en-US"/>
        </a:p>
      </dgm:t>
    </dgm:pt>
    <dgm:pt modelId="{72CBC4C6-DC06-4108-9E83-7EE1CE4145EE}">
      <dgm:prSet phldrT="[文字]" custT="1"/>
      <dgm:spPr/>
      <dgm:t>
        <a:bodyPr/>
        <a:lstStyle/>
        <a:p>
          <a:r>
            <a: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Demo</a:t>
          </a:r>
        </a:p>
      </dgm:t>
    </dgm:pt>
    <dgm:pt modelId="{792AE99F-5A72-4BF2-89C1-B33A57DCA5EE}" type="parTrans" cxnId="{946CAAC6-56E1-4597-90A9-F9BA27E245E5}">
      <dgm:prSet/>
      <dgm:spPr/>
    </dgm:pt>
    <dgm:pt modelId="{6A603D5C-D9D2-4C6B-98BF-D10FADE53A83}" type="sibTrans" cxnId="{946CAAC6-56E1-4597-90A9-F9BA27E245E5}">
      <dgm:prSet/>
      <dgm:spPr/>
    </dgm:pt>
    <dgm:pt modelId="{2C7A9A15-B767-4647-A653-5D864DDD5F8F}" type="pres">
      <dgm:prSet presAssocID="{2E8E6D3A-CBF6-4E45-BD71-BE935A60A56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54E5061-02F9-476A-9F69-70510EAD6695}" type="pres">
      <dgm:prSet presAssocID="{26D3E8A4-B943-4B21-8552-F075F0A0AA87}" presName="parentLin" presStyleCnt="0"/>
      <dgm:spPr/>
    </dgm:pt>
    <dgm:pt modelId="{2A9A000A-8012-46E2-8249-EE7EC4E22E42}" type="pres">
      <dgm:prSet presAssocID="{26D3E8A4-B943-4B21-8552-F075F0A0AA87}" presName="parentLeftMargin" presStyleLbl="node1" presStyleIdx="0" presStyleCnt="6"/>
      <dgm:spPr/>
      <dgm:t>
        <a:bodyPr/>
        <a:lstStyle/>
        <a:p>
          <a:endParaRPr lang="zh-TW" altLang="en-US"/>
        </a:p>
      </dgm:t>
    </dgm:pt>
    <dgm:pt modelId="{33146DFD-810B-48A4-8753-4A6F32FB639C}" type="pres">
      <dgm:prSet presAssocID="{26D3E8A4-B943-4B21-8552-F075F0A0AA87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272AE0-8800-4683-9338-9647BE8E31DF}" type="pres">
      <dgm:prSet presAssocID="{26D3E8A4-B943-4B21-8552-F075F0A0AA87}" presName="negativeSpace" presStyleCnt="0"/>
      <dgm:spPr/>
    </dgm:pt>
    <dgm:pt modelId="{24028D93-C262-49F6-B403-C7DBC42090B7}" type="pres">
      <dgm:prSet presAssocID="{26D3E8A4-B943-4B21-8552-F075F0A0AA87}" presName="childText" presStyleLbl="conFgAcc1" presStyleIdx="0" presStyleCnt="6">
        <dgm:presLayoutVars>
          <dgm:bulletEnabled val="1"/>
        </dgm:presLayoutVars>
      </dgm:prSet>
      <dgm:spPr/>
    </dgm:pt>
    <dgm:pt modelId="{48A41ABD-BC20-482F-AF55-4B4882EBC4A3}" type="pres">
      <dgm:prSet presAssocID="{41D8BE53-970E-4689-94DD-05C14AA39E20}" presName="spaceBetweenRectangles" presStyleCnt="0"/>
      <dgm:spPr/>
    </dgm:pt>
    <dgm:pt modelId="{D3E0B613-EA02-4063-B36D-B6E8EC4CD6F0}" type="pres">
      <dgm:prSet presAssocID="{4D0EC79F-7152-4669-94BB-A3558B7FF79D}" presName="parentLin" presStyleCnt="0"/>
      <dgm:spPr/>
    </dgm:pt>
    <dgm:pt modelId="{E2612FAF-B91A-459D-A955-258D054C0164}" type="pres">
      <dgm:prSet presAssocID="{4D0EC79F-7152-4669-94BB-A3558B7FF79D}" presName="parentLeftMargin" presStyleLbl="node1" presStyleIdx="0" presStyleCnt="6"/>
      <dgm:spPr/>
      <dgm:t>
        <a:bodyPr/>
        <a:lstStyle/>
        <a:p>
          <a:endParaRPr lang="zh-TW" altLang="en-US"/>
        </a:p>
      </dgm:t>
    </dgm:pt>
    <dgm:pt modelId="{78C2ADF3-22AB-42EE-A631-BFC43D7AB958}" type="pres">
      <dgm:prSet presAssocID="{4D0EC79F-7152-4669-94BB-A3558B7FF79D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AB4035D-A543-493B-85A6-3447413A9C80}" type="pres">
      <dgm:prSet presAssocID="{4D0EC79F-7152-4669-94BB-A3558B7FF79D}" presName="negativeSpace" presStyleCnt="0"/>
      <dgm:spPr/>
    </dgm:pt>
    <dgm:pt modelId="{3F789DA7-7F4E-4291-AEEC-00E56E98AF98}" type="pres">
      <dgm:prSet presAssocID="{4D0EC79F-7152-4669-94BB-A3558B7FF79D}" presName="childText" presStyleLbl="conFgAcc1" presStyleIdx="1" presStyleCnt="6">
        <dgm:presLayoutVars>
          <dgm:bulletEnabled val="1"/>
        </dgm:presLayoutVars>
      </dgm:prSet>
      <dgm:spPr/>
    </dgm:pt>
    <dgm:pt modelId="{4A265E1B-E2B6-4579-B3B1-3097BE3B1EFC}" type="pres">
      <dgm:prSet presAssocID="{B4204648-E7E8-4C9A-8FC0-C9CDAE3B2F7C}" presName="spaceBetweenRectangles" presStyleCnt="0"/>
      <dgm:spPr/>
    </dgm:pt>
    <dgm:pt modelId="{ABB37B67-2644-47A4-922B-153FAB14F096}" type="pres">
      <dgm:prSet presAssocID="{55D3DB35-FBC6-4F05-B3F7-CCFB9C0BB8ED}" presName="parentLin" presStyleCnt="0"/>
      <dgm:spPr/>
    </dgm:pt>
    <dgm:pt modelId="{E5CADB7C-9C9E-4D38-B36C-2A6343350B61}" type="pres">
      <dgm:prSet presAssocID="{55D3DB35-FBC6-4F05-B3F7-CCFB9C0BB8ED}" presName="parentLeftMargin" presStyleLbl="node1" presStyleIdx="1" presStyleCnt="6"/>
      <dgm:spPr/>
      <dgm:t>
        <a:bodyPr/>
        <a:lstStyle/>
        <a:p>
          <a:endParaRPr lang="zh-TW" altLang="en-US"/>
        </a:p>
      </dgm:t>
    </dgm:pt>
    <dgm:pt modelId="{2CE63EF4-FE8F-4523-844B-BC32353FDD44}" type="pres">
      <dgm:prSet presAssocID="{55D3DB35-FBC6-4F05-B3F7-CCFB9C0BB8ED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260A23A-1CE6-4077-A615-71B19403A4A5}" type="pres">
      <dgm:prSet presAssocID="{55D3DB35-FBC6-4F05-B3F7-CCFB9C0BB8ED}" presName="negativeSpace" presStyleCnt="0"/>
      <dgm:spPr/>
    </dgm:pt>
    <dgm:pt modelId="{453D3EA9-0920-4E84-9D1C-5B160504AA49}" type="pres">
      <dgm:prSet presAssocID="{55D3DB35-FBC6-4F05-B3F7-CCFB9C0BB8ED}" presName="childText" presStyleLbl="conFgAcc1" presStyleIdx="2" presStyleCnt="6">
        <dgm:presLayoutVars>
          <dgm:bulletEnabled val="1"/>
        </dgm:presLayoutVars>
      </dgm:prSet>
      <dgm:spPr/>
    </dgm:pt>
    <dgm:pt modelId="{462C527C-16DB-480A-BEDB-E2B1042AEC2A}" type="pres">
      <dgm:prSet presAssocID="{53057087-5C42-4645-A6C4-27BCDD7A94A1}" presName="spaceBetweenRectangles" presStyleCnt="0"/>
      <dgm:spPr/>
    </dgm:pt>
    <dgm:pt modelId="{F894B471-D804-43B6-A9BE-E0BBFB70914A}" type="pres">
      <dgm:prSet presAssocID="{D74E83F2-F62C-406E-B588-BA41C58B7C2F}" presName="parentLin" presStyleCnt="0"/>
      <dgm:spPr/>
    </dgm:pt>
    <dgm:pt modelId="{A8396E21-F48D-4B15-8416-E951CAFFD3B9}" type="pres">
      <dgm:prSet presAssocID="{D74E83F2-F62C-406E-B588-BA41C58B7C2F}" presName="parentLeftMargin" presStyleLbl="node1" presStyleIdx="2" presStyleCnt="6"/>
      <dgm:spPr/>
      <dgm:t>
        <a:bodyPr/>
        <a:lstStyle/>
        <a:p>
          <a:endParaRPr lang="zh-TW" altLang="en-US"/>
        </a:p>
      </dgm:t>
    </dgm:pt>
    <dgm:pt modelId="{79780ACA-A1BB-4911-8536-B71D064457DD}" type="pres">
      <dgm:prSet presAssocID="{D74E83F2-F62C-406E-B588-BA41C58B7C2F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71E9B0A-9139-469D-AE3B-2DA56CF32816}" type="pres">
      <dgm:prSet presAssocID="{D74E83F2-F62C-406E-B588-BA41C58B7C2F}" presName="negativeSpace" presStyleCnt="0"/>
      <dgm:spPr/>
    </dgm:pt>
    <dgm:pt modelId="{22E4B65A-613C-4314-9F66-2488CC81FB9E}" type="pres">
      <dgm:prSet presAssocID="{D74E83F2-F62C-406E-B588-BA41C58B7C2F}" presName="childText" presStyleLbl="conFgAcc1" presStyleIdx="3" presStyleCnt="6">
        <dgm:presLayoutVars>
          <dgm:bulletEnabled val="1"/>
        </dgm:presLayoutVars>
      </dgm:prSet>
      <dgm:spPr/>
    </dgm:pt>
    <dgm:pt modelId="{1C4DA9DE-D2E1-4FEE-A287-29BA85EC047E}" type="pres">
      <dgm:prSet presAssocID="{B396C940-8A0F-4CBD-9E18-E834BCAA8B77}" presName="spaceBetweenRectangles" presStyleCnt="0"/>
      <dgm:spPr/>
    </dgm:pt>
    <dgm:pt modelId="{34DFF29C-E730-4557-8586-5B5D583786D4}" type="pres">
      <dgm:prSet presAssocID="{2289695D-EEC7-4A86-BCD7-E728901C7915}" presName="parentLin" presStyleCnt="0"/>
      <dgm:spPr/>
    </dgm:pt>
    <dgm:pt modelId="{4C4A575B-F128-4C16-B9D1-49E7140CBAE3}" type="pres">
      <dgm:prSet presAssocID="{2289695D-EEC7-4A86-BCD7-E728901C7915}" presName="parentLeftMargin" presStyleLbl="node1" presStyleIdx="3" presStyleCnt="6"/>
      <dgm:spPr/>
      <dgm:t>
        <a:bodyPr/>
        <a:lstStyle/>
        <a:p>
          <a:endParaRPr lang="zh-TW" altLang="en-US"/>
        </a:p>
      </dgm:t>
    </dgm:pt>
    <dgm:pt modelId="{ED5D6C3F-D26C-4B87-961C-D9DDC86AB330}" type="pres">
      <dgm:prSet presAssocID="{2289695D-EEC7-4A86-BCD7-E728901C7915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FD62259-F86E-4454-A053-84044DB57BF0}" type="pres">
      <dgm:prSet presAssocID="{2289695D-EEC7-4A86-BCD7-E728901C7915}" presName="negativeSpace" presStyleCnt="0"/>
      <dgm:spPr/>
    </dgm:pt>
    <dgm:pt modelId="{EA08D7FA-D3CF-408F-96CE-FD8E102EAAA1}" type="pres">
      <dgm:prSet presAssocID="{2289695D-EEC7-4A86-BCD7-E728901C7915}" presName="childText" presStyleLbl="conFgAcc1" presStyleIdx="4" presStyleCnt="6">
        <dgm:presLayoutVars>
          <dgm:bulletEnabled val="1"/>
        </dgm:presLayoutVars>
      </dgm:prSet>
      <dgm:spPr/>
    </dgm:pt>
    <dgm:pt modelId="{D5B8EF5E-CC2E-4B35-A20F-BFDF577B5807}" type="pres">
      <dgm:prSet presAssocID="{DE75C5E6-B0EE-4A5E-8B29-F2176387877C}" presName="spaceBetweenRectangles" presStyleCnt="0"/>
      <dgm:spPr/>
    </dgm:pt>
    <dgm:pt modelId="{DDDA385B-DA01-4A11-AE8F-1B513690762B}" type="pres">
      <dgm:prSet presAssocID="{72CBC4C6-DC06-4108-9E83-7EE1CE4145EE}" presName="parentLin" presStyleCnt="0"/>
      <dgm:spPr/>
    </dgm:pt>
    <dgm:pt modelId="{9A1D9821-1E7A-41DF-AE96-57E9A66F664F}" type="pres">
      <dgm:prSet presAssocID="{72CBC4C6-DC06-4108-9E83-7EE1CE4145EE}" presName="parentLeftMargin" presStyleLbl="node1" presStyleIdx="4" presStyleCnt="6"/>
      <dgm:spPr/>
      <dgm:t>
        <a:bodyPr/>
        <a:lstStyle/>
        <a:p>
          <a:endParaRPr lang="zh-TW" altLang="en-US"/>
        </a:p>
      </dgm:t>
    </dgm:pt>
    <dgm:pt modelId="{CA3B12AD-1231-4AB8-8CE2-66180FA3B666}" type="pres">
      <dgm:prSet presAssocID="{72CBC4C6-DC06-4108-9E83-7EE1CE4145EE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154250F-3262-4E48-B5F0-03D256DB13CE}" type="pres">
      <dgm:prSet presAssocID="{72CBC4C6-DC06-4108-9E83-7EE1CE4145EE}" presName="negativeSpace" presStyleCnt="0"/>
      <dgm:spPr/>
    </dgm:pt>
    <dgm:pt modelId="{2F963653-9CEB-4547-97F2-6BC7E04E22F5}" type="pres">
      <dgm:prSet presAssocID="{72CBC4C6-DC06-4108-9E83-7EE1CE4145EE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9B4EF333-EF01-4F5D-8AEA-EA03BBE67A42}" srcId="{2E8E6D3A-CBF6-4E45-BD71-BE935A60A567}" destId="{2289695D-EEC7-4A86-BCD7-E728901C7915}" srcOrd="4" destOrd="0" parTransId="{03CD78A7-51C1-4CE9-AF30-2B0D1EAC3C40}" sibTransId="{DE75C5E6-B0EE-4A5E-8B29-F2176387877C}"/>
    <dgm:cxn modelId="{237C4A02-384A-4DF4-8CDD-CFDBE58D6CDD}" type="presOf" srcId="{26D3E8A4-B943-4B21-8552-F075F0A0AA87}" destId="{33146DFD-810B-48A4-8753-4A6F32FB639C}" srcOrd="1" destOrd="0" presId="urn:microsoft.com/office/officeart/2005/8/layout/list1"/>
    <dgm:cxn modelId="{65D51403-64D6-41FD-A8ED-7A3930402655}" type="presOf" srcId="{26D3E8A4-B943-4B21-8552-F075F0A0AA87}" destId="{2A9A000A-8012-46E2-8249-EE7EC4E22E42}" srcOrd="0" destOrd="0" presId="urn:microsoft.com/office/officeart/2005/8/layout/list1"/>
    <dgm:cxn modelId="{33EAB709-14A6-4C52-987B-5915A21015FD}" type="presOf" srcId="{D74E83F2-F62C-406E-B588-BA41C58B7C2F}" destId="{A8396E21-F48D-4B15-8416-E951CAFFD3B9}" srcOrd="0" destOrd="0" presId="urn:microsoft.com/office/officeart/2005/8/layout/list1"/>
    <dgm:cxn modelId="{99A75CB3-1025-4C70-9DF1-88D2B7CC8FB1}" type="presOf" srcId="{55D3DB35-FBC6-4F05-B3F7-CCFB9C0BB8ED}" destId="{2CE63EF4-FE8F-4523-844B-BC32353FDD44}" srcOrd="1" destOrd="0" presId="urn:microsoft.com/office/officeart/2005/8/layout/list1"/>
    <dgm:cxn modelId="{8ACFAAAA-2850-4919-BFF4-DC4D07C237CF}" type="presOf" srcId="{2289695D-EEC7-4A86-BCD7-E728901C7915}" destId="{ED5D6C3F-D26C-4B87-961C-D9DDC86AB330}" srcOrd="1" destOrd="0" presId="urn:microsoft.com/office/officeart/2005/8/layout/list1"/>
    <dgm:cxn modelId="{6CA31764-441E-4E5E-B1F2-85A4BD66B7F7}" type="presOf" srcId="{4D0EC79F-7152-4669-94BB-A3558B7FF79D}" destId="{E2612FAF-B91A-459D-A955-258D054C0164}" srcOrd="0" destOrd="0" presId="urn:microsoft.com/office/officeart/2005/8/layout/list1"/>
    <dgm:cxn modelId="{1DBA6CDA-D420-4623-A969-E890B4266199}" srcId="{2E8E6D3A-CBF6-4E45-BD71-BE935A60A567}" destId="{D74E83F2-F62C-406E-B588-BA41C58B7C2F}" srcOrd="3" destOrd="0" parTransId="{D8A43695-3B3F-419A-8C1F-9C62DDA5C639}" sibTransId="{B396C940-8A0F-4CBD-9E18-E834BCAA8B77}"/>
    <dgm:cxn modelId="{507ACDEC-091E-4D22-8C26-691836DB1902}" srcId="{2E8E6D3A-CBF6-4E45-BD71-BE935A60A567}" destId="{4D0EC79F-7152-4669-94BB-A3558B7FF79D}" srcOrd="1" destOrd="0" parTransId="{247591D8-CA44-4D49-932F-F332820EB3F7}" sibTransId="{B4204648-E7E8-4C9A-8FC0-C9CDAE3B2F7C}"/>
    <dgm:cxn modelId="{8CB6A909-326E-49AF-AA59-98D3317483B2}" type="presOf" srcId="{72CBC4C6-DC06-4108-9E83-7EE1CE4145EE}" destId="{9A1D9821-1E7A-41DF-AE96-57E9A66F664F}" srcOrd="0" destOrd="0" presId="urn:microsoft.com/office/officeart/2005/8/layout/list1"/>
    <dgm:cxn modelId="{1ABDCBDA-6C1A-4406-8671-23002B750C8F}" srcId="{2E8E6D3A-CBF6-4E45-BD71-BE935A60A567}" destId="{26D3E8A4-B943-4B21-8552-F075F0A0AA87}" srcOrd="0" destOrd="0" parTransId="{8A4C54F9-73D3-42C2-BD62-1ADBA6E2D971}" sibTransId="{41D8BE53-970E-4689-94DD-05C14AA39E20}"/>
    <dgm:cxn modelId="{F6293B86-A7EF-4095-B976-5AA4F88CD68A}" type="presOf" srcId="{4D0EC79F-7152-4669-94BB-A3558B7FF79D}" destId="{78C2ADF3-22AB-42EE-A631-BFC43D7AB958}" srcOrd="1" destOrd="0" presId="urn:microsoft.com/office/officeart/2005/8/layout/list1"/>
    <dgm:cxn modelId="{938CBD76-985C-410D-999D-21EE5A0DF2C5}" srcId="{2E8E6D3A-CBF6-4E45-BD71-BE935A60A567}" destId="{55D3DB35-FBC6-4F05-B3F7-CCFB9C0BB8ED}" srcOrd="2" destOrd="0" parTransId="{A427E53F-6531-42A4-933F-1A629B5661A2}" sibTransId="{53057087-5C42-4645-A6C4-27BCDD7A94A1}"/>
    <dgm:cxn modelId="{946CAAC6-56E1-4597-90A9-F9BA27E245E5}" srcId="{2E8E6D3A-CBF6-4E45-BD71-BE935A60A567}" destId="{72CBC4C6-DC06-4108-9E83-7EE1CE4145EE}" srcOrd="5" destOrd="0" parTransId="{792AE99F-5A72-4BF2-89C1-B33A57DCA5EE}" sibTransId="{6A603D5C-D9D2-4C6B-98BF-D10FADE53A83}"/>
    <dgm:cxn modelId="{174FC51F-C637-45D3-A94C-EBC8F46D7C5E}" type="presOf" srcId="{72CBC4C6-DC06-4108-9E83-7EE1CE4145EE}" destId="{CA3B12AD-1231-4AB8-8CE2-66180FA3B666}" srcOrd="1" destOrd="0" presId="urn:microsoft.com/office/officeart/2005/8/layout/list1"/>
    <dgm:cxn modelId="{48E052FA-6527-477E-A176-978C2AC1E5CB}" type="presOf" srcId="{D74E83F2-F62C-406E-B588-BA41C58B7C2F}" destId="{79780ACA-A1BB-4911-8536-B71D064457DD}" srcOrd="1" destOrd="0" presId="urn:microsoft.com/office/officeart/2005/8/layout/list1"/>
    <dgm:cxn modelId="{D333C1DA-62FF-4F23-BFCF-1BE382941D90}" type="presOf" srcId="{2E8E6D3A-CBF6-4E45-BD71-BE935A60A567}" destId="{2C7A9A15-B767-4647-A653-5D864DDD5F8F}" srcOrd="0" destOrd="0" presId="urn:microsoft.com/office/officeart/2005/8/layout/list1"/>
    <dgm:cxn modelId="{E7D85E5C-ECFE-4708-B17C-DCE61B115172}" type="presOf" srcId="{2289695D-EEC7-4A86-BCD7-E728901C7915}" destId="{4C4A575B-F128-4C16-B9D1-49E7140CBAE3}" srcOrd="0" destOrd="0" presId="urn:microsoft.com/office/officeart/2005/8/layout/list1"/>
    <dgm:cxn modelId="{D3DB5F8D-1E89-4D13-8D6E-E32F8FCE6CF0}" type="presOf" srcId="{55D3DB35-FBC6-4F05-B3F7-CCFB9C0BB8ED}" destId="{E5CADB7C-9C9E-4D38-B36C-2A6343350B61}" srcOrd="0" destOrd="0" presId="urn:microsoft.com/office/officeart/2005/8/layout/list1"/>
    <dgm:cxn modelId="{734760DA-7AE5-48E4-A525-EFF8854F1E21}" type="presParOf" srcId="{2C7A9A15-B767-4647-A653-5D864DDD5F8F}" destId="{B54E5061-02F9-476A-9F69-70510EAD6695}" srcOrd="0" destOrd="0" presId="urn:microsoft.com/office/officeart/2005/8/layout/list1"/>
    <dgm:cxn modelId="{41C32B03-956D-4334-907A-00EED4EB6E48}" type="presParOf" srcId="{B54E5061-02F9-476A-9F69-70510EAD6695}" destId="{2A9A000A-8012-46E2-8249-EE7EC4E22E42}" srcOrd="0" destOrd="0" presId="urn:microsoft.com/office/officeart/2005/8/layout/list1"/>
    <dgm:cxn modelId="{1712C681-8D70-40DA-A8F6-DC0C07E33FA6}" type="presParOf" srcId="{B54E5061-02F9-476A-9F69-70510EAD6695}" destId="{33146DFD-810B-48A4-8753-4A6F32FB639C}" srcOrd="1" destOrd="0" presId="urn:microsoft.com/office/officeart/2005/8/layout/list1"/>
    <dgm:cxn modelId="{DF64DB00-E554-4B39-A119-DB6609076EC2}" type="presParOf" srcId="{2C7A9A15-B767-4647-A653-5D864DDD5F8F}" destId="{A1272AE0-8800-4683-9338-9647BE8E31DF}" srcOrd="1" destOrd="0" presId="urn:microsoft.com/office/officeart/2005/8/layout/list1"/>
    <dgm:cxn modelId="{1AE716F7-F044-4D45-ADC4-E1D4EE37F607}" type="presParOf" srcId="{2C7A9A15-B767-4647-A653-5D864DDD5F8F}" destId="{24028D93-C262-49F6-B403-C7DBC42090B7}" srcOrd="2" destOrd="0" presId="urn:microsoft.com/office/officeart/2005/8/layout/list1"/>
    <dgm:cxn modelId="{6FC7116E-A1FE-4CC6-B2DF-9839731872E1}" type="presParOf" srcId="{2C7A9A15-B767-4647-A653-5D864DDD5F8F}" destId="{48A41ABD-BC20-482F-AF55-4B4882EBC4A3}" srcOrd="3" destOrd="0" presId="urn:microsoft.com/office/officeart/2005/8/layout/list1"/>
    <dgm:cxn modelId="{32F58452-B48E-423C-AC08-11E2728B7486}" type="presParOf" srcId="{2C7A9A15-B767-4647-A653-5D864DDD5F8F}" destId="{D3E0B613-EA02-4063-B36D-B6E8EC4CD6F0}" srcOrd="4" destOrd="0" presId="urn:microsoft.com/office/officeart/2005/8/layout/list1"/>
    <dgm:cxn modelId="{7E7D4A60-8E44-465D-B44F-45406A902DB1}" type="presParOf" srcId="{D3E0B613-EA02-4063-B36D-B6E8EC4CD6F0}" destId="{E2612FAF-B91A-459D-A955-258D054C0164}" srcOrd="0" destOrd="0" presId="urn:microsoft.com/office/officeart/2005/8/layout/list1"/>
    <dgm:cxn modelId="{C1422BEF-C104-40AF-AEE7-8F77C3079ACB}" type="presParOf" srcId="{D3E0B613-EA02-4063-B36D-B6E8EC4CD6F0}" destId="{78C2ADF3-22AB-42EE-A631-BFC43D7AB958}" srcOrd="1" destOrd="0" presId="urn:microsoft.com/office/officeart/2005/8/layout/list1"/>
    <dgm:cxn modelId="{9889DDF4-D7D6-4E75-994E-C64F831BCA4A}" type="presParOf" srcId="{2C7A9A15-B767-4647-A653-5D864DDD5F8F}" destId="{9AB4035D-A543-493B-85A6-3447413A9C80}" srcOrd="5" destOrd="0" presId="urn:microsoft.com/office/officeart/2005/8/layout/list1"/>
    <dgm:cxn modelId="{2686349B-BC68-4A63-ACA1-DFED7597ABEA}" type="presParOf" srcId="{2C7A9A15-B767-4647-A653-5D864DDD5F8F}" destId="{3F789DA7-7F4E-4291-AEEC-00E56E98AF98}" srcOrd="6" destOrd="0" presId="urn:microsoft.com/office/officeart/2005/8/layout/list1"/>
    <dgm:cxn modelId="{189A200F-640B-4135-A4DF-61026D8A9CCC}" type="presParOf" srcId="{2C7A9A15-B767-4647-A653-5D864DDD5F8F}" destId="{4A265E1B-E2B6-4579-B3B1-3097BE3B1EFC}" srcOrd="7" destOrd="0" presId="urn:microsoft.com/office/officeart/2005/8/layout/list1"/>
    <dgm:cxn modelId="{28AE0B46-09D8-4D6C-B33D-C5E5C0ED279A}" type="presParOf" srcId="{2C7A9A15-B767-4647-A653-5D864DDD5F8F}" destId="{ABB37B67-2644-47A4-922B-153FAB14F096}" srcOrd="8" destOrd="0" presId="urn:microsoft.com/office/officeart/2005/8/layout/list1"/>
    <dgm:cxn modelId="{C99D9B9F-A22C-4115-B014-A398FBDD5BB6}" type="presParOf" srcId="{ABB37B67-2644-47A4-922B-153FAB14F096}" destId="{E5CADB7C-9C9E-4D38-B36C-2A6343350B61}" srcOrd="0" destOrd="0" presId="urn:microsoft.com/office/officeart/2005/8/layout/list1"/>
    <dgm:cxn modelId="{C1BA0F3F-5778-4318-9292-286B7702D66A}" type="presParOf" srcId="{ABB37B67-2644-47A4-922B-153FAB14F096}" destId="{2CE63EF4-FE8F-4523-844B-BC32353FDD44}" srcOrd="1" destOrd="0" presId="urn:microsoft.com/office/officeart/2005/8/layout/list1"/>
    <dgm:cxn modelId="{E577FBF7-1AA1-42BE-A831-738F6E6443A5}" type="presParOf" srcId="{2C7A9A15-B767-4647-A653-5D864DDD5F8F}" destId="{D260A23A-1CE6-4077-A615-71B19403A4A5}" srcOrd="9" destOrd="0" presId="urn:microsoft.com/office/officeart/2005/8/layout/list1"/>
    <dgm:cxn modelId="{7DB46648-4705-4D30-8038-0C8AB06D9D04}" type="presParOf" srcId="{2C7A9A15-B767-4647-A653-5D864DDD5F8F}" destId="{453D3EA9-0920-4E84-9D1C-5B160504AA49}" srcOrd="10" destOrd="0" presId="urn:microsoft.com/office/officeart/2005/8/layout/list1"/>
    <dgm:cxn modelId="{961C0A7B-AF8F-4385-B63C-0FB2C262E10D}" type="presParOf" srcId="{2C7A9A15-B767-4647-A653-5D864DDD5F8F}" destId="{462C527C-16DB-480A-BEDB-E2B1042AEC2A}" srcOrd="11" destOrd="0" presId="urn:microsoft.com/office/officeart/2005/8/layout/list1"/>
    <dgm:cxn modelId="{5173F959-4F71-4D1B-9BC1-34DD8924C1B9}" type="presParOf" srcId="{2C7A9A15-B767-4647-A653-5D864DDD5F8F}" destId="{F894B471-D804-43B6-A9BE-E0BBFB70914A}" srcOrd="12" destOrd="0" presId="urn:microsoft.com/office/officeart/2005/8/layout/list1"/>
    <dgm:cxn modelId="{1E80ACCA-C6E4-455A-8E45-97016C23B727}" type="presParOf" srcId="{F894B471-D804-43B6-A9BE-E0BBFB70914A}" destId="{A8396E21-F48D-4B15-8416-E951CAFFD3B9}" srcOrd="0" destOrd="0" presId="urn:microsoft.com/office/officeart/2005/8/layout/list1"/>
    <dgm:cxn modelId="{71FC138C-8BE5-4A24-BC5F-C529E69E7B7A}" type="presParOf" srcId="{F894B471-D804-43B6-A9BE-E0BBFB70914A}" destId="{79780ACA-A1BB-4911-8536-B71D064457DD}" srcOrd="1" destOrd="0" presId="urn:microsoft.com/office/officeart/2005/8/layout/list1"/>
    <dgm:cxn modelId="{6C879395-8B79-417E-8E32-E0EFF7CD40F8}" type="presParOf" srcId="{2C7A9A15-B767-4647-A653-5D864DDD5F8F}" destId="{671E9B0A-9139-469D-AE3B-2DA56CF32816}" srcOrd="13" destOrd="0" presId="urn:microsoft.com/office/officeart/2005/8/layout/list1"/>
    <dgm:cxn modelId="{B806BFB8-9BD4-4087-8763-FDA066142765}" type="presParOf" srcId="{2C7A9A15-B767-4647-A653-5D864DDD5F8F}" destId="{22E4B65A-613C-4314-9F66-2488CC81FB9E}" srcOrd="14" destOrd="0" presId="urn:microsoft.com/office/officeart/2005/8/layout/list1"/>
    <dgm:cxn modelId="{F5A73D3F-B866-4D62-8D29-908B920C0E41}" type="presParOf" srcId="{2C7A9A15-B767-4647-A653-5D864DDD5F8F}" destId="{1C4DA9DE-D2E1-4FEE-A287-29BA85EC047E}" srcOrd="15" destOrd="0" presId="urn:microsoft.com/office/officeart/2005/8/layout/list1"/>
    <dgm:cxn modelId="{188CBB9C-08A9-49A9-89DE-991281D02B57}" type="presParOf" srcId="{2C7A9A15-B767-4647-A653-5D864DDD5F8F}" destId="{34DFF29C-E730-4557-8586-5B5D583786D4}" srcOrd="16" destOrd="0" presId="urn:microsoft.com/office/officeart/2005/8/layout/list1"/>
    <dgm:cxn modelId="{CC68349E-E7A2-45B3-99F6-B28DE03EBD23}" type="presParOf" srcId="{34DFF29C-E730-4557-8586-5B5D583786D4}" destId="{4C4A575B-F128-4C16-B9D1-49E7140CBAE3}" srcOrd="0" destOrd="0" presId="urn:microsoft.com/office/officeart/2005/8/layout/list1"/>
    <dgm:cxn modelId="{2E7B2203-2EB4-49FB-86C1-71B98A5B6318}" type="presParOf" srcId="{34DFF29C-E730-4557-8586-5B5D583786D4}" destId="{ED5D6C3F-D26C-4B87-961C-D9DDC86AB330}" srcOrd="1" destOrd="0" presId="urn:microsoft.com/office/officeart/2005/8/layout/list1"/>
    <dgm:cxn modelId="{E974DC3F-29B6-47A7-8C0E-87D694B1E877}" type="presParOf" srcId="{2C7A9A15-B767-4647-A653-5D864DDD5F8F}" destId="{FFD62259-F86E-4454-A053-84044DB57BF0}" srcOrd="17" destOrd="0" presId="urn:microsoft.com/office/officeart/2005/8/layout/list1"/>
    <dgm:cxn modelId="{9ABBF95F-3ADC-4E22-ADBA-7F7781D61875}" type="presParOf" srcId="{2C7A9A15-B767-4647-A653-5D864DDD5F8F}" destId="{EA08D7FA-D3CF-408F-96CE-FD8E102EAAA1}" srcOrd="18" destOrd="0" presId="urn:microsoft.com/office/officeart/2005/8/layout/list1"/>
    <dgm:cxn modelId="{3DE1DEE9-0E7F-4E74-BC80-441CCEDC9965}" type="presParOf" srcId="{2C7A9A15-B767-4647-A653-5D864DDD5F8F}" destId="{D5B8EF5E-CC2E-4B35-A20F-BFDF577B5807}" srcOrd="19" destOrd="0" presId="urn:microsoft.com/office/officeart/2005/8/layout/list1"/>
    <dgm:cxn modelId="{28B4A1AB-AC46-47D7-882E-9AA425D4A5E5}" type="presParOf" srcId="{2C7A9A15-B767-4647-A653-5D864DDD5F8F}" destId="{DDDA385B-DA01-4A11-AE8F-1B513690762B}" srcOrd="20" destOrd="0" presId="urn:microsoft.com/office/officeart/2005/8/layout/list1"/>
    <dgm:cxn modelId="{485CDCD1-78EB-4F7C-9F06-3CAFF022B93E}" type="presParOf" srcId="{DDDA385B-DA01-4A11-AE8F-1B513690762B}" destId="{9A1D9821-1E7A-41DF-AE96-57E9A66F664F}" srcOrd="0" destOrd="0" presId="urn:microsoft.com/office/officeart/2005/8/layout/list1"/>
    <dgm:cxn modelId="{16357FE1-9FB5-4095-B4A3-4AD9A37AF7C3}" type="presParOf" srcId="{DDDA385B-DA01-4A11-AE8F-1B513690762B}" destId="{CA3B12AD-1231-4AB8-8CE2-66180FA3B666}" srcOrd="1" destOrd="0" presId="urn:microsoft.com/office/officeart/2005/8/layout/list1"/>
    <dgm:cxn modelId="{3F332744-10DA-44C8-A443-CA4CA81D886F}" type="presParOf" srcId="{2C7A9A15-B767-4647-A653-5D864DDD5F8F}" destId="{B154250F-3262-4E48-B5F0-03D256DB13CE}" srcOrd="21" destOrd="0" presId="urn:microsoft.com/office/officeart/2005/8/layout/list1"/>
    <dgm:cxn modelId="{C9CE4737-CACE-4F87-8368-76D7DBF822B8}" type="presParOf" srcId="{2C7A9A15-B767-4647-A653-5D864DDD5F8F}" destId="{2F963653-9CEB-4547-97F2-6BC7E04E22F5}" srcOrd="22" destOrd="0" presId="urn:microsoft.com/office/officeart/2005/8/layout/lis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8E6D3A-CBF6-4E45-BD71-BE935A60A567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TW" altLang="en-US"/>
        </a:p>
      </dgm:t>
    </dgm:pt>
    <dgm:pt modelId="{26D3E8A4-B943-4B21-8552-F075F0A0AA87}">
      <dgm:prSet phldrT="[文字]" custT="1"/>
      <dgm:spPr/>
      <dgm:t>
        <a:bodyPr/>
        <a:lstStyle/>
        <a:p>
          <a:r>
            <a:rPr lang="en-US" altLang="zh-TW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Motivation</a:t>
          </a:r>
          <a:endParaRPr lang="zh-TW" altLang="en-US" sz="2400" b="1" dirty="0"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A4C54F9-73D3-42C2-BD62-1ADBA6E2D971}" type="parTrans" cxnId="{1ABDCBDA-6C1A-4406-8671-23002B750C8F}">
      <dgm:prSet/>
      <dgm:spPr/>
      <dgm:t>
        <a:bodyPr/>
        <a:lstStyle/>
        <a:p>
          <a:endParaRPr lang="zh-TW" altLang="en-US"/>
        </a:p>
      </dgm:t>
    </dgm:pt>
    <dgm:pt modelId="{41D8BE53-970E-4689-94DD-05C14AA39E20}" type="sibTrans" cxnId="{1ABDCBDA-6C1A-4406-8671-23002B750C8F}">
      <dgm:prSet/>
      <dgm:spPr/>
      <dgm:t>
        <a:bodyPr/>
        <a:lstStyle/>
        <a:p>
          <a:endParaRPr lang="zh-TW" altLang="en-US"/>
        </a:p>
      </dgm:t>
    </dgm:pt>
    <dgm:pt modelId="{4D0EC79F-7152-4669-94BB-A3558B7FF79D}">
      <dgm:prSet phldrT="[文字]" custT="1"/>
      <dgm:spPr/>
      <dgm:t>
        <a:bodyPr/>
        <a:lstStyle/>
        <a:p>
          <a:r>
            <a:rPr lang="en-US" altLang="zh-TW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 </a:t>
          </a:r>
          <a:r>
            <a:rPr lang="en-US" altLang="zh-TW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Case</a:t>
          </a:r>
          <a:endParaRPr lang="en-US" altLang="zh-TW" sz="2400" b="1" dirty="0" smtClean="0"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47591D8-CA44-4D49-932F-F332820EB3F7}" type="parTrans" cxnId="{507ACDEC-091E-4D22-8C26-691836DB1902}">
      <dgm:prSet/>
      <dgm:spPr/>
      <dgm:t>
        <a:bodyPr/>
        <a:lstStyle/>
        <a:p>
          <a:endParaRPr lang="zh-TW" altLang="en-US"/>
        </a:p>
      </dgm:t>
    </dgm:pt>
    <dgm:pt modelId="{B4204648-E7E8-4C9A-8FC0-C9CDAE3B2F7C}" type="sibTrans" cxnId="{507ACDEC-091E-4D22-8C26-691836DB1902}">
      <dgm:prSet/>
      <dgm:spPr/>
      <dgm:t>
        <a:bodyPr/>
        <a:lstStyle/>
        <a:p>
          <a:endParaRPr lang="zh-TW" altLang="en-US"/>
        </a:p>
      </dgm:t>
    </dgm:pt>
    <dgm:pt modelId="{D74E83F2-F62C-406E-B588-BA41C58B7C2F}">
      <dgm:prSet phldrT="[文字]" custT="1"/>
      <dgm:spPr/>
      <dgm:t>
        <a:bodyPr/>
        <a:lstStyle/>
        <a:p>
          <a:r>
            <a:rPr lang="en-US" altLang="zh-TW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Sequence Diagram</a:t>
          </a:r>
          <a:endParaRPr lang="zh-TW" altLang="en-US" sz="2400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8A43695-3B3F-419A-8C1F-9C62DDA5C639}" type="parTrans" cxnId="{1DBA6CDA-D420-4623-A969-E890B4266199}">
      <dgm:prSet/>
      <dgm:spPr/>
      <dgm:t>
        <a:bodyPr/>
        <a:lstStyle/>
        <a:p>
          <a:endParaRPr lang="zh-TW" altLang="en-US"/>
        </a:p>
      </dgm:t>
    </dgm:pt>
    <dgm:pt modelId="{B396C940-8A0F-4CBD-9E18-E834BCAA8B77}" type="sibTrans" cxnId="{1DBA6CDA-D420-4623-A969-E890B4266199}">
      <dgm:prSet/>
      <dgm:spPr/>
      <dgm:t>
        <a:bodyPr/>
        <a:lstStyle/>
        <a:p>
          <a:endParaRPr lang="zh-TW" altLang="en-US"/>
        </a:p>
      </dgm:t>
    </dgm:pt>
    <dgm:pt modelId="{2289695D-EEC7-4A86-BCD7-E728901C7915}">
      <dgm:prSet phldrT="[文字]" custT="1"/>
      <dgm:spPr/>
      <dgm:t>
        <a:bodyPr/>
        <a:lstStyle/>
        <a:p>
          <a:r>
            <a:rPr lang="en-US" altLang="zh-TW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Test Case</a:t>
          </a:r>
        </a:p>
      </dgm:t>
    </dgm:pt>
    <dgm:pt modelId="{03CD78A7-51C1-4CE9-AF30-2B0D1EAC3C40}" type="parTrans" cxnId="{9B4EF333-EF01-4F5D-8AEA-EA03BBE67A42}">
      <dgm:prSet/>
      <dgm:spPr/>
      <dgm:t>
        <a:bodyPr/>
        <a:lstStyle/>
        <a:p>
          <a:endParaRPr lang="zh-TW" altLang="en-US"/>
        </a:p>
      </dgm:t>
    </dgm:pt>
    <dgm:pt modelId="{DE75C5E6-B0EE-4A5E-8B29-F2176387877C}" type="sibTrans" cxnId="{9B4EF333-EF01-4F5D-8AEA-EA03BBE67A42}">
      <dgm:prSet/>
      <dgm:spPr/>
      <dgm:t>
        <a:bodyPr/>
        <a:lstStyle/>
        <a:p>
          <a:endParaRPr lang="zh-TW" altLang="en-US"/>
        </a:p>
      </dgm:t>
    </dgm:pt>
    <dgm:pt modelId="{72CBC4C6-DC06-4108-9E83-7EE1CE4145EE}">
      <dgm:prSet phldrT="[文字]" custT="1"/>
      <dgm:spPr/>
      <dgm:t>
        <a:bodyPr/>
        <a:lstStyle/>
        <a:p>
          <a:r>
            <a: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Demo</a:t>
          </a:r>
        </a:p>
      </dgm:t>
    </dgm:pt>
    <dgm:pt modelId="{792AE99F-5A72-4BF2-89C1-B33A57DCA5EE}" type="parTrans" cxnId="{946CAAC6-56E1-4597-90A9-F9BA27E245E5}">
      <dgm:prSet/>
      <dgm:spPr/>
    </dgm:pt>
    <dgm:pt modelId="{6A603D5C-D9D2-4C6B-98BF-D10FADE53A83}" type="sibTrans" cxnId="{946CAAC6-56E1-4597-90A9-F9BA27E245E5}">
      <dgm:prSet/>
      <dgm:spPr/>
    </dgm:pt>
    <dgm:pt modelId="{55D3DB35-FBC6-4F05-B3F7-CCFB9C0BB8ED}">
      <dgm:prSet phldrT="[文字]" custT="1"/>
      <dgm:spPr/>
      <dgm:t>
        <a:bodyPr/>
        <a:lstStyle/>
        <a:p>
          <a:r>
            <a:rPr lang="en-US" altLang="zh-TW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Class Diagram</a:t>
          </a:r>
          <a:endParaRPr lang="zh-TW" altLang="en-US" sz="2400" b="1" dirty="0"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3057087-5C42-4645-A6C4-27BCDD7A94A1}" type="sibTrans" cxnId="{938CBD76-985C-410D-999D-21EE5A0DF2C5}">
      <dgm:prSet/>
      <dgm:spPr/>
      <dgm:t>
        <a:bodyPr/>
        <a:lstStyle/>
        <a:p>
          <a:endParaRPr lang="zh-TW" altLang="en-US"/>
        </a:p>
      </dgm:t>
    </dgm:pt>
    <dgm:pt modelId="{A427E53F-6531-42A4-933F-1A629B5661A2}" type="parTrans" cxnId="{938CBD76-985C-410D-999D-21EE5A0DF2C5}">
      <dgm:prSet/>
      <dgm:spPr/>
      <dgm:t>
        <a:bodyPr/>
        <a:lstStyle/>
        <a:p>
          <a:endParaRPr lang="zh-TW" altLang="en-US"/>
        </a:p>
      </dgm:t>
    </dgm:pt>
    <dgm:pt modelId="{2C7A9A15-B767-4647-A653-5D864DDD5F8F}" type="pres">
      <dgm:prSet presAssocID="{2E8E6D3A-CBF6-4E45-BD71-BE935A60A56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54E5061-02F9-476A-9F69-70510EAD6695}" type="pres">
      <dgm:prSet presAssocID="{26D3E8A4-B943-4B21-8552-F075F0A0AA87}" presName="parentLin" presStyleCnt="0"/>
      <dgm:spPr/>
    </dgm:pt>
    <dgm:pt modelId="{2A9A000A-8012-46E2-8249-EE7EC4E22E42}" type="pres">
      <dgm:prSet presAssocID="{26D3E8A4-B943-4B21-8552-F075F0A0AA87}" presName="parentLeftMargin" presStyleLbl="node1" presStyleIdx="0" presStyleCnt="6"/>
      <dgm:spPr/>
      <dgm:t>
        <a:bodyPr/>
        <a:lstStyle/>
        <a:p>
          <a:endParaRPr lang="zh-TW" altLang="en-US"/>
        </a:p>
      </dgm:t>
    </dgm:pt>
    <dgm:pt modelId="{33146DFD-810B-48A4-8753-4A6F32FB639C}" type="pres">
      <dgm:prSet presAssocID="{26D3E8A4-B943-4B21-8552-F075F0A0AA87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272AE0-8800-4683-9338-9647BE8E31DF}" type="pres">
      <dgm:prSet presAssocID="{26D3E8A4-B943-4B21-8552-F075F0A0AA87}" presName="negativeSpace" presStyleCnt="0"/>
      <dgm:spPr/>
    </dgm:pt>
    <dgm:pt modelId="{24028D93-C262-49F6-B403-C7DBC42090B7}" type="pres">
      <dgm:prSet presAssocID="{26D3E8A4-B943-4B21-8552-F075F0A0AA87}" presName="childText" presStyleLbl="conFgAcc1" presStyleIdx="0" presStyleCnt="6">
        <dgm:presLayoutVars>
          <dgm:bulletEnabled val="1"/>
        </dgm:presLayoutVars>
      </dgm:prSet>
      <dgm:spPr/>
    </dgm:pt>
    <dgm:pt modelId="{48A41ABD-BC20-482F-AF55-4B4882EBC4A3}" type="pres">
      <dgm:prSet presAssocID="{41D8BE53-970E-4689-94DD-05C14AA39E20}" presName="spaceBetweenRectangles" presStyleCnt="0"/>
      <dgm:spPr/>
    </dgm:pt>
    <dgm:pt modelId="{D3E0B613-EA02-4063-B36D-B6E8EC4CD6F0}" type="pres">
      <dgm:prSet presAssocID="{4D0EC79F-7152-4669-94BB-A3558B7FF79D}" presName="parentLin" presStyleCnt="0"/>
      <dgm:spPr/>
    </dgm:pt>
    <dgm:pt modelId="{E2612FAF-B91A-459D-A955-258D054C0164}" type="pres">
      <dgm:prSet presAssocID="{4D0EC79F-7152-4669-94BB-A3558B7FF79D}" presName="parentLeftMargin" presStyleLbl="node1" presStyleIdx="0" presStyleCnt="6"/>
      <dgm:spPr/>
      <dgm:t>
        <a:bodyPr/>
        <a:lstStyle/>
        <a:p>
          <a:endParaRPr lang="zh-TW" altLang="en-US"/>
        </a:p>
      </dgm:t>
    </dgm:pt>
    <dgm:pt modelId="{78C2ADF3-22AB-42EE-A631-BFC43D7AB958}" type="pres">
      <dgm:prSet presAssocID="{4D0EC79F-7152-4669-94BB-A3558B7FF79D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AB4035D-A543-493B-85A6-3447413A9C80}" type="pres">
      <dgm:prSet presAssocID="{4D0EC79F-7152-4669-94BB-A3558B7FF79D}" presName="negativeSpace" presStyleCnt="0"/>
      <dgm:spPr/>
    </dgm:pt>
    <dgm:pt modelId="{3F789DA7-7F4E-4291-AEEC-00E56E98AF98}" type="pres">
      <dgm:prSet presAssocID="{4D0EC79F-7152-4669-94BB-A3558B7FF79D}" presName="childText" presStyleLbl="conFgAcc1" presStyleIdx="1" presStyleCnt="6">
        <dgm:presLayoutVars>
          <dgm:bulletEnabled val="1"/>
        </dgm:presLayoutVars>
      </dgm:prSet>
      <dgm:spPr/>
    </dgm:pt>
    <dgm:pt modelId="{4A265E1B-E2B6-4579-B3B1-3097BE3B1EFC}" type="pres">
      <dgm:prSet presAssocID="{B4204648-E7E8-4C9A-8FC0-C9CDAE3B2F7C}" presName="spaceBetweenRectangles" presStyleCnt="0"/>
      <dgm:spPr/>
    </dgm:pt>
    <dgm:pt modelId="{ABB37B67-2644-47A4-922B-153FAB14F096}" type="pres">
      <dgm:prSet presAssocID="{55D3DB35-FBC6-4F05-B3F7-CCFB9C0BB8ED}" presName="parentLin" presStyleCnt="0"/>
      <dgm:spPr/>
    </dgm:pt>
    <dgm:pt modelId="{E5CADB7C-9C9E-4D38-B36C-2A6343350B61}" type="pres">
      <dgm:prSet presAssocID="{55D3DB35-FBC6-4F05-B3F7-CCFB9C0BB8ED}" presName="parentLeftMargin" presStyleLbl="node1" presStyleIdx="1" presStyleCnt="6"/>
      <dgm:spPr/>
      <dgm:t>
        <a:bodyPr/>
        <a:lstStyle/>
        <a:p>
          <a:endParaRPr lang="zh-TW" altLang="en-US"/>
        </a:p>
      </dgm:t>
    </dgm:pt>
    <dgm:pt modelId="{2CE63EF4-FE8F-4523-844B-BC32353FDD44}" type="pres">
      <dgm:prSet presAssocID="{55D3DB35-FBC6-4F05-B3F7-CCFB9C0BB8ED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260A23A-1CE6-4077-A615-71B19403A4A5}" type="pres">
      <dgm:prSet presAssocID="{55D3DB35-FBC6-4F05-B3F7-CCFB9C0BB8ED}" presName="negativeSpace" presStyleCnt="0"/>
      <dgm:spPr/>
    </dgm:pt>
    <dgm:pt modelId="{453D3EA9-0920-4E84-9D1C-5B160504AA49}" type="pres">
      <dgm:prSet presAssocID="{55D3DB35-FBC6-4F05-B3F7-CCFB9C0BB8ED}" presName="childText" presStyleLbl="conFgAcc1" presStyleIdx="2" presStyleCnt="6">
        <dgm:presLayoutVars>
          <dgm:bulletEnabled val="1"/>
        </dgm:presLayoutVars>
      </dgm:prSet>
      <dgm:spPr/>
    </dgm:pt>
    <dgm:pt modelId="{462C527C-16DB-480A-BEDB-E2B1042AEC2A}" type="pres">
      <dgm:prSet presAssocID="{53057087-5C42-4645-A6C4-27BCDD7A94A1}" presName="spaceBetweenRectangles" presStyleCnt="0"/>
      <dgm:spPr/>
    </dgm:pt>
    <dgm:pt modelId="{F894B471-D804-43B6-A9BE-E0BBFB70914A}" type="pres">
      <dgm:prSet presAssocID="{D74E83F2-F62C-406E-B588-BA41C58B7C2F}" presName="parentLin" presStyleCnt="0"/>
      <dgm:spPr/>
    </dgm:pt>
    <dgm:pt modelId="{A8396E21-F48D-4B15-8416-E951CAFFD3B9}" type="pres">
      <dgm:prSet presAssocID="{D74E83F2-F62C-406E-B588-BA41C58B7C2F}" presName="parentLeftMargin" presStyleLbl="node1" presStyleIdx="2" presStyleCnt="6"/>
      <dgm:spPr/>
      <dgm:t>
        <a:bodyPr/>
        <a:lstStyle/>
        <a:p>
          <a:endParaRPr lang="zh-TW" altLang="en-US"/>
        </a:p>
      </dgm:t>
    </dgm:pt>
    <dgm:pt modelId="{79780ACA-A1BB-4911-8536-B71D064457DD}" type="pres">
      <dgm:prSet presAssocID="{D74E83F2-F62C-406E-B588-BA41C58B7C2F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71E9B0A-9139-469D-AE3B-2DA56CF32816}" type="pres">
      <dgm:prSet presAssocID="{D74E83F2-F62C-406E-B588-BA41C58B7C2F}" presName="negativeSpace" presStyleCnt="0"/>
      <dgm:spPr/>
    </dgm:pt>
    <dgm:pt modelId="{22E4B65A-613C-4314-9F66-2488CC81FB9E}" type="pres">
      <dgm:prSet presAssocID="{D74E83F2-F62C-406E-B588-BA41C58B7C2F}" presName="childText" presStyleLbl="conFgAcc1" presStyleIdx="3" presStyleCnt="6">
        <dgm:presLayoutVars>
          <dgm:bulletEnabled val="1"/>
        </dgm:presLayoutVars>
      </dgm:prSet>
      <dgm:spPr/>
    </dgm:pt>
    <dgm:pt modelId="{1C4DA9DE-D2E1-4FEE-A287-29BA85EC047E}" type="pres">
      <dgm:prSet presAssocID="{B396C940-8A0F-4CBD-9E18-E834BCAA8B77}" presName="spaceBetweenRectangles" presStyleCnt="0"/>
      <dgm:spPr/>
    </dgm:pt>
    <dgm:pt modelId="{34DFF29C-E730-4557-8586-5B5D583786D4}" type="pres">
      <dgm:prSet presAssocID="{2289695D-EEC7-4A86-BCD7-E728901C7915}" presName="parentLin" presStyleCnt="0"/>
      <dgm:spPr/>
    </dgm:pt>
    <dgm:pt modelId="{4C4A575B-F128-4C16-B9D1-49E7140CBAE3}" type="pres">
      <dgm:prSet presAssocID="{2289695D-EEC7-4A86-BCD7-E728901C7915}" presName="parentLeftMargin" presStyleLbl="node1" presStyleIdx="3" presStyleCnt="6"/>
      <dgm:spPr/>
      <dgm:t>
        <a:bodyPr/>
        <a:lstStyle/>
        <a:p>
          <a:endParaRPr lang="zh-TW" altLang="en-US"/>
        </a:p>
      </dgm:t>
    </dgm:pt>
    <dgm:pt modelId="{ED5D6C3F-D26C-4B87-961C-D9DDC86AB330}" type="pres">
      <dgm:prSet presAssocID="{2289695D-EEC7-4A86-BCD7-E728901C7915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FD62259-F86E-4454-A053-84044DB57BF0}" type="pres">
      <dgm:prSet presAssocID="{2289695D-EEC7-4A86-BCD7-E728901C7915}" presName="negativeSpace" presStyleCnt="0"/>
      <dgm:spPr/>
    </dgm:pt>
    <dgm:pt modelId="{EA08D7FA-D3CF-408F-96CE-FD8E102EAAA1}" type="pres">
      <dgm:prSet presAssocID="{2289695D-EEC7-4A86-BCD7-E728901C7915}" presName="childText" presStyleLbl="conFgAcc1" presStyleIdx="4" presStyleCnt="6">
        <dgm:presLayoutVars>
          <dgm:bulletEnabled val="1"/>
        </dgm:presLayoutVars>
      </dgm:prSet>
      <dgm:spPr/>
    </dgm:pt>
    <dgm:pt modelId="{D5B8EF5E-CC2E-4B35-A20F-BFDF577B5807}" type="pres">
      <dgm:prSet presAssocID="{DE75C5E6-B0EE-4A5E-8B29-F2176387877C}" presName="spaceBetweenRectangles" presStyleCnt="0"/>
      <dgm:spPr/>
    </dgm:pt>
    <dgm:pt modelId="{DDDA385B-DA01-4A11-AE8F-1B513690762B}" type="pres">
      <dgm:prSet presAssocID="{72CBC4C6-DC06-4108-9E83-7EE1CE4145EE}" presName="parentLin" presStyleCnt="0"/>
      <dgm:spPr/>
    </dgm:pt>
    <dgm:pt modelId="{9A1D9821-1E7A-41DF-AE96-57E9A66F664F}" type="pres">
      <dgm:prSet presAssocID="{72CBC4C6-DC06-4108-9E83-7EE1CE4145EE}" presName="parentLeftMargin" presStyleLbl="node1" presStyleIdx="4" presStyleCnt="6"/>
      <dgm:spPr/>
      <dgm:t>
        <a:bodyPr/>
        <a:lstStyle/>
        <a:p>
          <a:endParaRPr lang="zh-TW" altLang="en-US"/>
        </a:p>
      </dgm:t>
    </dgm:pt>
    <dgm:pt modelId="{CA3B12AD-1231-4AB8-8CE2-66180FA3B666}" type="pres">
      <dgm:prSet presAssocID="{72CBC4C6-DC06-4108-9E83-7EE1CE4145EE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154250F-3262-4E48-B5F0-03D256DB13CE}" type="pres">
      <dgm:prSet presAssocID="{72CBC4C6-DC06-4108-9E83-7EE1CE4145EE}" presName="negativeSpace" presStyleCnt="0"/>
      <dgm:spPr/>
    </dgm:pt>
    <dgm:pt modelId="{2F963653-9CEB-4547-97F2-6BC7E04E22F5}" type="pres">
      <dgm:prSet presAssocID="{72CBC4C6-DC06-4108-9E83-7EE1CE4145EE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BD22BD35-34B5-4002-B041-8CD7887EEDB0}" type="presOf" srcId="{2289695D-EEC7-4A86-BCD7-E728901C7915}" destId="{4C4A575B-F128-4C16-B9D1-49E7140CBAE3}" srcOrd="0" destOrd="0" presId="urn:microsoft.com/office/officeart/2005/8/layout/list1"/>
    <dgm:cxn modelId="{9B4EF333-EF01-4F5D-8AEA-EA03BBE67A42}" srcId="{2E8E6D3A-CBF6-4E45-BD71-BE935A60A567}" destId="{2289695D-EEC7-4A86-BCD7-E728901C7915}" srcOrd="4" destOrd="0" parTransId="{03CD78A7-51C1-4CE9-AF30-2B0D1EAC3C40}" sibTransId="{DE75C5E6-B0EE-4A5E-8B29-F2176387877C}"/>
    <dgm:cxn modelId="{B98A87E7-5721-4A59-B61F-29D845BD1413}" type="presOf" srcId="{55D3DB35-FBC6-4F05-B3F7-CCFB9C0BB8ED}" destId="{2CE63EF4-FE8F-4523-844B-BC32353FDD44}" srcOrd="1" destOrd="0" presId="urn:microsoft.com/office/officeart/2005/8/layout/list1"/>
    <dgm:cxn modelId="{766A3908-5337-4B5E-82AB-78F26B484185}" type="presOf" srcId="{72CBC4C6-DC06-4108-9E83-7EE1CE4145EE}" destId="{CA3B12AD-1231-4AB8-8CE2-66180FA3B666}" srcOrd="1" destOrd="0" presId="urn:microsoft.com/office/officeart/2005/8/layout/list1"/>
    <dgm:cxn modelId="{EDE33479-CBB5-4F4F-833C-4AE117AC6675}" type="presOf" srcId="{4D0EC79F-7152-4669-94BB-A3558B7FF79D}" destId="{E2612FAF-B91A-459D-A955-258D054C0164}" srcOrd="0" destOrd="0" presId="urn:microsoft.com/office/officeart/2005/8/layout/list1"/>
    <dgm:cxn modelId="{2FFD6027-462C-4A63-974B-F468B7019CB7}" type="presOf" srcId="{26D3E8A4-B943-4B21-8552-F075F0A0AA87}" destId="{33146DFD-810B-48A4-8753-4A6F32FB639C}" srcOrd="1" destOrd="0" presId="urn:microsoft.com/office/officeart/2005/8/layout/list1"/>
    <dgm:cxn modelId="{65E57BB3-5154-4F58-B92B-4309BED3B47B}" type="presOf" srcId="{26D3E8A4-B943-4B21-8552-F075F0A0AA87}" destId="{2A9A000A-8012-46E2-8249-EE7EC4E22E42}" srcOrd="0" destOrd="0" presId="urn:microsoft.com/office/officeart/2005/8/layout/list1"/>
    <dgm:cxn modelId="{B527BECF-38E0-46F4-BDA7-A65B6C6FEC39}" type="presOf" srcId="{D74E83F2-F62C-406E-B588-BA41C58B7C2F}" destId="{79780ACA-A1BB-4911-8536-B71D064457DD}" srcOrd="1" destOrd="0" presId="urn:microsoft.com/office/officeart/2005/8/layout/list1"/>
    <dgm:cxn modelId="{1DBA6CDA-D420-4623-A969-E890B4266199}" srcId="{2E8E6D3A-CBF6-4E45-BD71-BE935A60A567}" destId="{D74E83F2-F62C-406E-B588-BA41C58B7C2F}" srcOrd="3" destOrd="0" parTransId="{D8A43695-3B3F-419A-8C1F-9C62DDA5C639}" sibTransId="{B396C940-8A0F-4CBD-9E18-E834BCAA8B77}"/>
    <dgm:cxn modelId="{D06E78E4-2A6A-4E5D-9DED-0C1A6782B30E}" type="presOf" srcId="{2E8E6D3A-CBF6-4E45-BD71-BE935A60A567}" destId="{2C7A9A15-B767-4647-A653-5D864DDD5F8F}" srcOrd="0" destOrd="0" presId="urn:microsoft.com/office/officeart/2005/8/layout/list1"/>
    <dgm:cxn modelId="{5693EC67-95EA-4BDF-91EF-A15A12942F18}" type="presOf" srcId="{2289695D-EEC7-4A86-BCD7-E728901C7915}" destId="{ED5D6C3F-D26C-4B87-961C-D9DDC86AB330}" srcOrd="1" destOrd="0" presId="urn:microsoft.com/office/officeart/2005/8/layout/list1"/>
    <dgm:cxn modelId="{BE92A837-430C-46CE-943B-27B289F627FB}" type="presOf" srcId="{55D3DB35-FBC6-4F05-B3F7-CCFB9C0BB8ED}" destId="{E5CADB7C-9C9E-4D38-B36C-2A6343350B61}" srcOrd="0" destOrd="0" presId="urn:microsoft.com/office/officeart/2005/8/layout/list1"/>
    <dgm:cxn modelId="{507ACDEC-091E-4D22-8C26-691836DB1902}" srcId="{2E8E6D3A-CBF6-4E45-BD71-BE935A60A567}" destId="{4D0EC79F-7152-4669-94BB-A3558B7FF79D}" srcOrd="1" destOrd="0" parTransId="{247591D8-CA44-4D49-932F-F332820EB3F7}" sibTransId="{B4204648-E7E8-4C9A-8FC0-C9CDAE3B2F7C}"/>
    <dgm:cxn modelId="{1ABDCBDA-6C1A-4406-8671-23002B750C8F}" srcId="{2E8E6D3A-CBF6-4E45-BD71-BE935A60A567}" destId="{26D3E8A4-B943-4B21-8552-F075F0A0AA87}" srcOrd="0" destOrd="0" parTransId="{8A4C54F9-73D3-42C2-BD62-1ADBA6E2D971}" sibTransId="{41D8BE53-970E-4689-94DD-05C14AA39E20}"/>
    <dgm:cxn modelId="{938CBD76-985C-410D-999D-21EE5A0DF2C5}" srcId="{2E8E6D3A-CBF6-4E45-BD71-BE935A60A567}" destId="{55D3DB35-FBC6-4F05-B3F7-CCFB9C0BB8ED}" srcOrd="2" destOrd="0" parTransId="{A427E53F-6531-42A4-933F-1A629B5661A2}" sibTransId="{53057087-5C42-4645-A6C4-27BCDD7A94A1}"/>
    <dgm:cxn modelId="{946CAAC6-56E1-4597-90A9-F9BA27E245E5}" srcId="{2E8E6D3A-CBF6-4E45-BD71-BE935A60A567}" destId="{72CBC4C6-DC06-4108-9E83-7EE1CE4145EE}" srcOrd="5" destOrd="0" parTransId="{792AE99F-5A72-4BF2-89C1-B33A57DCA5EE}" sibTransId="{6A603D5C-D9D2-4C6B-98BF-D10FADE53A83}"/>
    <dgm:cxn modelId="{1C032730-39F8-4C61-8EBB-37B3B8A23DFC}" type="presOf" srcId="{D74E83F2-F62C-406E-B588-BA41C58B7C2F}" destId="{A8396E21-F48D-4B15-8416-E951CAFFD3B9}" srcOrd="0" destOrd="0" presId="urn:microsoft.com/office/officeart/2005/8/layout/list1"/>
    <dgm:cxn modelId="{BA522C71-38F5-4EF2-97B2-01A7A1232901}" type="presOf" srcId="{4D0EC79F-7152-4669-94BB-A3558B7FF79D}" destId="{78C2ADF3-22AB-42EE-A631-BFC43D7AB958}" srcOrd="1" destOrd="0" presId="urn:microsoft.com/office/officeart/2005/8/layout/list1"/>
    <dgm:cxn modelId="{65C5A19A-23B3-41E5-997C-4EAC9FB29D63}" type="presOf" srcId="{72CBC4C6-DC06-4108-9E83-7EE1CE4145EE}" destId="{9A1D9821-1E7A-41DF-AE96-57E9A66F664F}" srcOrd="0" destOrd="0" presId="urn:microsoft.com/office/officeart/2005/8/layout/list1"/>
    <dgm:cxn modelId="{FD81CD93-09BA-4B46-955E-4230D997C2CA}" type="presParOf" srcId="{2C7A9A15-B767-4647-A653-5D864DDD5F8F}" destId="{B54E5061-02F9-476A-9F69-70510EAD6695}" srcOrd="0" destOrd="0" presId="urn:microsoft.com/office/officeart/2005/8/layout/list1"/>
    <dgm:cxn modelId="{23C7AA42-5F9D-4333-B583-D574E91A10B0}" type="presParOf" srcId="{B54E5061-02F9-476A-9F69-70510EAD6695}" destId="{2A9A000A-8012-46E2-8249-EE7EC4E22E42}" srcOrd="0" destOrd="0" presId="urn:microsoft.com/office/officeart/2005/8/layout/list1"/>
    <dgm:cxn modelId="{12B850F1-D78B-4DA2-9852-9467D0B74896}" type="presParOf" srcId="{B54E5061-02F9-476A-9F69-70510EAD6695}" destId="{33146DFD-810B-48A4-8753-4A6F32FB639C}" srcOrd="1" destOrd="0" presId="urn:microsoft.com/office/officeart/2005/8/layout/list1"/>
    <dgm:cxn modelId="{85EC75F1-53BD-4C2C-BE1E-7E6856D6A0AA}" type="presParOf" srcId="{2C7A9A15-B767-4647-A653-5D864DDD5F8F}" destId="{A1272AE0-8800-4683-9338-9647BE8E31DF}" srcOrd="1" destOrd="0" presId="urn:microsoft.com/office/officeart/2005/8/layout/list1"/>
    <dgm:cxn modelId="{F5BC8616-B739-42D2-9F4A-CA759306238D}" type="presParOf" srcId="{2C7A9A15-B767-4647-A653-5D864DDD5F8F}" destId="{24028D93-C262-49F6-B403-C7DBC42090B7}" srcOrd="2" destOrd="0" presId="urn:microsoft.com/office/officeart/2005/8/layout/list1"/>
    <dgm:cxn modelId="{4A5D2E40-0AA4-420B-8340-27381BDE472B}" type="presParOf" srcId="{2C7A9A15-B767-4647-A653-5D864DDD5F8F}" destId="{48A41ABD-BC20-482F-AF55-4B4882EBC4A3}" srcOrd="3" destOrd="0" presId="urn:microsoft.com/office/officeart/2005/8/layout/list1"/>
    <dgm:cxn modelId="{8FD408A5-E166-432E-8B53-43CBE896BFA0}" type="presParOf" srcId="{2C7A9A15-B767-4647-A653-5D864DDD5F8F}" destId="{D3E0B613-EA02-4063-B36D-B6E8EC4CD6F0}" srcOrd="4" destOrd="0" presId="urn:microsoft.com/office/officeart/2005/8/layout/list1"/>
    <dgm:cxn modelId="{7501E8FD-F5C6-4A36-9E69-6BD54B858625}" type="presParOf" srcId="{D3E0B613-EA02-4063-B36D-B6E8EC4CD6F0}" destId="{E2612FAF-B91A-459D-A955-258D054C0164}" srcOrd="0" destOrd="0" presId="urn:microsoft.com/office/officeart/2005/8/layout/list1"/>
    <dgm:cxn modelId="{04137D47-2E72-48F7-8F21-9C389868FB8E}" type="presParOf" srcId="{D3E0B613-EA02-4063-B36D-B6E8EC4CD6F0}" destId="{78C2ADF3-22AB-42EE-A631-BFC43D7AB958}" srcOrd="1" destOrd="0" presId="urn:microsoft.com/office/officeart/2005/8/layout/list1"/>
    <dgm:cxn modelId="{D46C7B12-4043-402E-B809-C5DDC3AE371C}" type="presParOf" srcId="{2C7A9A15-B767-4647-A653-5D864DDD5F8F}" destId="{9AB4035D-A543-493B-85A6-3447413A9C80}" srcOrd="5" destOrd="0" presId="urn:microsoft.com/office/officeart/2005/8/layout/list1"/>
    <dgm:cxn modelId="{F0E1D232-A175-4B1F-AA4E-B9D5B7955CBE}" type="presParOf" srcId="{2C7A9A15-B767-4647-A653-5D864DDD5F8F}" destId="{3F789DA7-7F4E-4291-AEEC-00E56E98AF98}" srcOrd="6" destOrd="0" presId="urn:microsoft.com/office/officeart/2005/8/layout/list1"/>
    <dgm:cxn modelId="{972967D3-2E4E-4992-B88A-F45D3C589597}" type="presParOf" srcId="{2C7A9A15-B767-4647-A653-5D864DDD5F8F}" destId="{4A265E1B-E2B6-4579-B3B1-3097BE3B1EFC}" srcOrd="7" destOrd="0" presId="urn:microsoft.com/office/officeart/2005/8/layout/list1"/>
    <dgm:cxn modelId="{4F65BFD4-7D27-4EB1-B246-F9E27DF0EEA0}" type="presParOf" srcId="{2C7A9A15-B767-4647-A653-5D864DDD5F8F}" destId="{ABB37B67-2644-47A4-922B-153FAB14F096}" srcOrd="8" destOrd="0" presId="urn:microsoft.com/office/officeart/2005/8/layout/list1"/>
    <dgm:cxn modelId="{715C3D4A-F7A4-435E-B7CA-A6D38AD5CBF0}" type="presParOf" srcId="{ABB37B67-2644-47A4-922B-153FAB14F096}" destId="{E5CADB7C-9C9E-4D38-B36C-2A6343350B61}" srcOrd="0" destOrd="0" presId="urn:microsoft.com/office/officeart/2005/8/layout/list1"/>
    <dgm:cxn modelId="{2680EED4-2E21-4B43-968A-84A7FB4E8351}" type="presParOf" srcId="{ABB37B67-2644-47A4-922B-153FAB14F096}" destId="{2CE63EF4-FE8F-4523-844B-BC32353FDD44}" srcOrd="1" destOrd="0" presId="urn:microsoft.com/office/officeart/2005/8/layout/list1"/>
    <dgm:cxn modelId="{EC11D4E5-E3A6-462D-A601-812B7FD9A421}" type="presParOf" srcId="{2C7A9A15-B767-4647-A653-5D864DDD5F8F}" destId="{D260A23A-1CE6-4077-A615-71B19403A4A5}" srcOrd="9" destOrd="0" presId="urn:microsoft.com/office/officeart/2005/8/layout/list1"/>
    <dgm:cxn modelId="{2B479BDC-7DE7-4C61-B548-55803F324CDF}" type="presParOf" srcId="{2C7A9A15-B767-4647-A653-5D864DDD5F8F}" destId="{453D3EA9-0920-4E84-9D1C-5B160504AA49}" srcOrd="10" destOrd="0" presId="urn:microsoft.com/office/officeart/2005/8/layout/list1"/>
    <dgm:cxn modelId="{1C0DFBF7-62C4-40ED-8C96-88F58F602DD0}" type="presParOf" srcId="{2C7A9A15-B767-4647-A653-5D864DDD5F8F}" destId="{462C527C-16DB-480A-BEDB-E2B1042AEC2A}" srcOrd="11" destOrd="0" presId="urn:microsoft.com/office/officeart/2005/8/layout/list1"/>
    <dgm:cxn modelId="{10D7EC08-1025-4565-863D-67F56D0C72D7}" type="presParOf" srcId="{2C7A9A15-B767-4647-A653-5D864DDD5F8F}" destId="{F894B471-D804-43B6-A9BE-E0BBFB70914A}" srcOrd="12" destOrd="0" presId="urn:microsoft.com/office/officeart/2005/8/layout/list1"/>
    <dgm:cxn modelId="{5A1B0388-3604-4B3A-AB5E-5E0323D70651}" type="presParOf" srcId="{F894B471-D804-43B6-A9BE-E0BBFB70914A}" destId="{A8396E21-F48D-4B15-8416-E951CAFFD3B9}" srcOrd="0" destOrd="0" presId="urn:microsoft.com/office/officeart/2005/8/layout/list1"/>
    <dgm:cxn modelId="{7FB07E93-A363-4795-B1E7-D8C90D589499}" type="presParOf" srcId="{F894B471-D804-43B6-A9BE-E0BBFB70914A}" destId="{79780ACA-A1BB-4911-8536-B71D064457DD}" srcOrd="1" destOrd="0" presId="urn:microsoft.com/office/officeart/2005/8/layout/list1"/>
    <dgm:cxn modelId="{8352B3C0-6961-4911-917C-2E5DE98D392C}" type="presParOf" srcId="{2C7A9A15-B767-4647-A653-5D864DDD5F8F}" destId="{671E9B0A-9139-469D-AE3B-2DA56CF32816}" srcOrd="13" destOrd="0" presId="urn:microsoft.com/office/officeart/2005/8/layout/list1"/>
    <dgm:cxn modelId="{F7CD461C-FC86-49B0-B097-F06F405F03C8}" type="presParOf" srcId="{2C7A9A15-B767-4647-A653-5D864DDD5F8F}" destId="{22E4B65A-613C-4314-9F66-2488CC81FB9E}" srcOrd="14" destOrd="0" presId="urn:microsoft.com/office/officeart/2005/8/layout/list1"/>
    <dgm:cxn modelId="{A5B5F5BB-76CC-4069-BC18-43BB725B200D}" type="presParOf" srcId="{2C7A9A15-B767-4647-A653-5D864DDD5F8F}" destId="{1C4DA9DE-D2E1-4FEE-A287-29BA85EC047E}" srcOrd="15" destOrd="0" presId="urn:microsoft.com/office/officeart/2005/8/layout/list1"/>
    <dgm:cxn modelId="{85899276-DB0D-48E6-A5FE-2483C011151F}" type="presParOf" srcId="{2C7A9A15-B767-4647-A653-5D864DDD5F8F}" destId="{34DFF29C-E730-4557-8586-5B5D583786D4}" srcOrd="16" destOrd="0" presId="urn:microsoft.com/office/officeart/2005/8/layout/list1"/>
    <dgm:cxn modelId="{D862B422-8D28-4E67-9D9B-97C795051C19}" type="presParOf" srcId="{34DFF29C-E730-4557-8586-5B5D583786D4}" destId="{4C4A575B-F128-4C16-B9D1-49E7140CBAE3}" srcOrd="0" destOrd="0" presId="urn:microsoft.com/office/officeart/2005/8/layout/list1"/>
    <dgm:cxn modelId="{F1BCBBCA-7365-40AA-8E58-9C2734A0E841}" type="presParOf" srcId="{34DFF29C-E730-4557-8586-5B5D583786D4}" destId="{ED5D6C3F-D26C-4B87-961C-D9DDC86AB330}" srcOrd="1" destOrd="0" presId="urn:microsoft.com/office/officeart/2005/8/layout/list1"/>
    <dgm:cxn modelId="{EB0B45D8-DEC4-4C07-93D1-E77BBE04251B}" type="presParOf" srcId="{2C7A9A15-B767-4647-A653-5D864DDD5F8F}" destId="{FFD62259-F86E-4454-A053-84044DB57BF0}" srcOrd="17" destOrd="0" presId="urn:microsoft.com/office/officeart/2005/8/layout/list1"/>
    <dgm:cxn modelId="{2CA0F913-D20A-4841-AF5C-4998800A5389}" type="presParOf" srcId="{2C7A9A15-B767-4647-A653-5D864DDD5F8F}" destId="{EA08D7FA-D3CF-408F-96CE-FD8E102EAAA1}" srcOrd="18" destOrd="0" presId="urn:microsoft.com/office/officeart/2005/8/layout/list1"/>
    <dgm:cxn modelId="{4D46CBEA-19E7-4B43-8668-D73510E71413}" type="presParOf" srcId="{2C7A9A15-B767-4647-A653-5D864DDD5F8F}" destId="{D5B8EF5E-CC2E-4B35-A20F-BFDF577B5807}" srcOrd="19" destOrd="0" presId="urn:microsoft.com/office/officeart/2005/8/layout/list1"/>
    <dgm:cxn modelId="{CC6901B5-4004-45A8-AFE5-639908CA8EF0}" type="presParOf" srcId="{2C7A9A15-B767-4647-A653-5D864DDD5F8F}" destId="{DDDA385B-DA01-4A11-AE8F-1B513690762B}" srcOrd="20" destOrd="0" presId="urn:microsoft.com/office/officeart/2005/8/layout/list1"/>
    <dgm:cxn modelId="{C5B44C24-55A9-461D-A598-1ADB9DDED020}" type="presParOf" srcId="{DDDA385B-DA01-4A11-AE8F-1B513690762B}" destId="{9A1D9821-1E7A-41DF-AE96-57E9A66F664F}" srcOrd="0" destOrd="0" presId="urn:microsoft.com/office/officeart/2005/8/layout/list1"/>
    <dgm:cxn modelId="{F9F03F48-7287-4241-B24D-D075C9DC96AE}" type="presParOf" srcId="{DDDA385B-DA01-4A11-AE8F-1B513690762B}" destId="{CA3B12AD-1231-4AB8-8CE2-66180FA3B666}" srcOrd="1" destOrd="0" presId="urn:microsoft.com/office/officeart/2005/8/layout/list1"/>
    <dgm:cxn modelId="{460E28F3-430F-4957-BDA4-D8A0295E9220}" type="presParOf" srcId="{2C7A9A15-B767-4647-A653-5D864DDD5F8F}" destId="{B154250F-3262-4E48-B5F0-03D256DB13CE}" srcOrd="21" destOrd="0" presId="urn:microsoft.com/office/officeart/2005/8/layout/list1"/>
    <dgm:cxn modelId="{E7DD8014-FC1F-484A-ABD9-17383838313B}" type="presParOf" srcId="{2C7A9A15-B767-4647-A653-5D864DDD5F8F}" destId="{2F963653-9CEB-4547-97F2-6BC7E04E22F5}" srcOrd="22" destOrd="0" presId="urn:microsoft.com/office/officeart/2005/8/layout/list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8E6D3A-CBF6-4E45-BD71-BE935A60A567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TW" altLang="en-US"/>
        </a:p>
      </dgm:t>
    </dgm:pt>
    <dgm:pt modelId="{26D3E8A4-B943-4B21-8552-F075F0A0AA87}">
      <dgm:prSet phldrT="[文字]" custT="1"/>
      <dgm:spPr/>
      <dgm:t>
        <a:bodyPr/>
        <a:lstStyle/>
        <a:p>
          <a:r>
            <a:rPr lang="en-US" altLang="zh-TW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Motivation</a:t>
          </a:r>
          <a:endParaRPr lang="zh-TW" altLang="en-US" sz="2400" b="1" dirty="0"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A4C54F9-73D3-42C2-BD62-1ADBA6E2D971}" type="parTrans" cxnId="{1ABDCBDA-6C1A-4406-8671-23002B750C8F}">
      <dgm:prSet/>
      <dgm:spPr/>
      <dgm:t>
        <a:bodyPr/>
        <a:lstStyle/>
        <a:p>
          <a:endParaRPr lang="zh-TW" altLang="en-US"/>
        </a:p>
      </dgm:t>
    </dgm:pt>
    <dgm:pt modelId="{41D8BE53-970E-4689-94DD-05C14AA39E20}" type="sibTrans" cxnId="{1ABDCBDA-6C1A-4406-8671-23002B750C8F}">
      <dgm:prSet/>
      <dgm:spPr/>
      <dgm:t>
        <a:bodyPr/>
        <a:lstStyle/>
        <a:p>
          <a:endParaRPr lang="zh-TW" altLang="en-US"/>
        </a:p>
      </dgm:t>
    </dgm:pt>
    <dgm:pt modelId="{773DC059-51D8-47ED-A0C0-8583AE0C8E51}">
      <dgm:prSet phldrT="[文字]" custT="1"/>
      <dgm:spPr/>
      <dgm:t>
        <a:bodyPr/>
        <a:lstStyle/>
        <a:p>
          <a:r>
            <a:rPr lang="en-US" altLang="zh-TW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Project Plan</a:t>
          </a:r>
          <a:endParaRPr lang="zh-TW" altLang="en-US" sz="2400" b="1" dirty="0"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E878B1D-2C7B-4ACF-9F3A-F7BF5C404728}" type="parTrans" cxnId="{F1830A16-50F1-4DB9-8FD3-812FFCD46844}">
      <dgm:prSet/>
      <dgm:spPr/>
      <dgm:t>
        <a:bodyPr/>
        <a:lstStyle/>
        <a:p>
          <a:endParaRPr lang="zh-TW" altLang="en-US"/>
        </a:p>
      </dgm:t>
    </dgm:pt>
    <dgm:pt modelId="{9BFE5EBF-EA9F-4500-A023-F209ED101BB6}" type="sibTrans" cxnId="{F1830A16-50F1-4DB9-8FD3-812FFCD46844}">
      <dgm:prSet/>
      <dgm:spPr/>
      <dgm:t>
        <a:bodyPr/>
        <a:lstStyle/>
        <a:p>
          <a:endParaRPr lang="zh-TW" altLang="en-US"/>
        </a:p>
      </dgm:t>
    </dgm:pt>
    <dgm:pt modelId="{4D0EC79F-7152-4669-94BB-A3558B7FF79D}">
      <dgm:prSet phldrT="[文字]" custT="1"/>
      <dgm:spPr/>
      <dgm:t>
        <a:bodyPr/>
        <a:lstStyle/>
        <a:p>
          <a:r>
            <a:rPr lang="en-US" altLang="zh-TW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 Case</a:t>
          </a:r>
        </a:p>
      </dgm:t>
    </dgm:pt>
    <dgm:pt modelId="{247591D8-CA44-4D49-932F-F332820EB3F7}" type="parTrans" cxnId="{507ACDEC-091E-4D22-8C26-691836DB1902}">
      <dgm:prSet/>
      <dgm:spPr/>
      <dgm:t>
        <a:bodyPr/>
        <a:lstStyle/>
        <a:p>
          <a:endParaRPr lang="zh-TW" altLang="en-US"/>
        </a:p>
      </dgm:t>
    </dgm:pt>
    <dgm:pt modelId="{B4204648-E7E8-4C9A-8FC0-C9CDAE3B2F7C}" type="sibTrans" cxnId="{507ACDEC-091E-4D22-8C26-691836DB1902}">
      <dgm:prSet/>
      <dgm:spPr/>
      <dgm:t>
        <a:bodyPr/>
        <a:lstStyle/>
        <a:p>
          <a:endParaRPr lang="zh-TW" altLang="en-US"/>
        </a:p>
      </dgm:t>
    </dgm:pt>
    <dgm:pt modelId="{55D3DB35-FBC6-4F05-B3F7-CCFB9C0BB8ED}">
      <dgm:prSet phldrT="[文字]" custT="1"/>
      <dgm:spPr/>
      <dgm:t>
        <a:bodyPr/>
        <a:lstStyle/>
        <a:p>
          <a:r>
            <a:rPr lang="en-US" altLang="zh-TW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Class Diagram</a:t>
          </a:r>
          <a:endParaRPr lang="zh-TW" altLang="en-US" sz="2400" b="1" dirty="0"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427E53F-6531-42A4-933F-1A629B5661A2}" type="parTrans" cxnId="{938CBD76-985C-410D-999D-21EE5A0DF2C5}">
      <dgm:prSet/>
      <dgm:spPr/>
      <dgm:t>
        <a:bodyPr/>
        <a:lstStyle/>
        <a:p>
          <a:endParaRPr lang="zh-TW" altLang="en-US"/>
        </a:p>
      </dgm:t>
    </dgm:pt>
    <dgm:pt modelId="{53057087-5C42-4645-A6C4-27BCDD7A94A1}" type="sibTrans" cxnId="{938CBD76-985C-410D-999D-21EE5A0DF2C5}">
      <dgm:prSet/>
      <dgm:spPr/>
      <dgm:t>
        <a:bodyPr/>
        <a:lstStyle/>
        <a:p>
          <a:endParaRPr lang="zh-TW" altLang="en-US"/>
        </a:p>
      </dgm:t>
    </dgm:pt>
    <dgm:pt modelId="{D74E83F2-F62C-406E-B588-BA41C58B7C2F}">
      <dgm:prSet phldrT="[文字]" custT="1"/>
      <dgm:spPr/>
      <dgm:t>
        <a:bodyPr/>
        <a:lstStyle/>
        <a:p>
          <a:r>
            <a: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Sequence Diagram</a:t>
          </a:r>
          <a:endParaRPr lang="zh-TW" altLang="en-U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8A43695-3B3F-419A-8C1F-9C62DDA5C639}" type="parTrans" cxnId="{1DBA6CDA-D420-4623-A969-E890B4266199}">
      <dgm:prSet/>
      <dgm:spPr/>
      <dgm:t>
        <a:bodyPr/>
        <a:lstStyle/>
        <a:p>
          <a:endParaRPr lang="zh-TW" altLang="en-US"/>
        </a:p>
      </dgm:t>
    </dgm:pt>
    <dgm:pt modelId="{B396C940-8A0F-4CBD-9E18-E834BCAA8B77}" type="sibTrans" cxnId="{1DBA6CDA-D420-4623-A969-E890B4266199}">
      <dgm:prSet/>
      <dgm:spPr/>
      <dgm:t>
        <a:bodyPr/>
        <a:lstStyle/>
        <a:p>
          <a:endParaRPr lang="zh-TW" altLang="en-US"/>
        </a:p>
      </dgm:t>
    </dgm:pt>
    <dgm:pt modelId="{2289695D-EEC7-4A86-BCD7-E728901C7915}">
      <dgm:prSet phldrT="[文字]" custT="1"/>
      <dgm:spPr/>
      <dgm:t>
        <a:bodyPr/>
        <a:lstStyle/>
        <a:p>
          <a:r>
            <a:rPr lang="en-US" altLang="zh-TW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Test Case</a:t>
          </a:r>
        </a:p>
      </dgm:t>
    </dgm:pt>
    <dgm:pt modelId="{03CD78A7-51C1-4CE9-AF30-2B0D1EAC3C40}" type="parTrans" cxnId="{9B4EF333-EF01-4F5D-8AEA-EA03BBE67A42}">
      <dgm:prSet/>
      <dgm:spPr/>
      <dgm:t>
        <a:bodyPr/>
        <a:lstStyle/>
        <a:p>
          <a:endParaRPr lang="zh-TW" altLang="en-US"/>
        </a:p>
      </dgm:t>
    </dgm:pt>
    <dgm:pt modelId="{DE75C5E6-B0EE-4A5E-8B29-F2176387877C}" type="sibTrans" cxnId="{9B4EF333-EF01-4F5D-8AEA-EA03BBE67A42}">
      <dgm:prSet/>
      <dgm:spPr/>
      <dgm:t>
        <a:bodyPr/>
        <a:lstStyle/>
        <a:p>
          <a:endParaRPr lang="zh-TW" altLang="en-US"/>
        </a:p>
      </dgm:t>
    </dgm:pt>
    <dgm:pt modelId="{72CBC4C6-DC06-4108-9E83-7EE1CE4145EE}">
      <dgm:prSet phldrT="[文字]" custT="1"/>
      <dgm:spPr/>
      <dgm:t>
        <a:bodyPr/>
        <a:lstStyle/>
        <a:p>
          <a:r>
            <a: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Demo</a:t>
          </a:r>
        </a:p>
      </dgm:t>
    </dgm:pt>
    <dgm:pt modelId="{792AE99F-5A72-4BF2-89C1-B33A57DCA5EE}" type="parTrans" cxnId="{946CAAC6-56E1-4597-90A9-F9BA27E245E5}">
      <dgm:prSet/>
      <dgm:spPr/>
    </dgm:pt>
    <dgm:pt modelId="{6A603D5C-D9D2-4C6B-98BF-D10FADE53A83}" type="sibTrans" cxnId="{946CAAC6-56E1-4597-90A9-F9BA27E245E5}">
      <dgm:prSet/>
      <dgm:spPr/>
    </dgm:pt>
    <dgm:pt modelId="{29ADEB76-B9E2-4E1F-8511-50683CC13415}">
      <dgm:prSet phldrT="[文字]" custT="1"/>
      <dgm:spPr/>
      <dgm:t>
        <a:bodyPr/>
        <a:lstStyle/>
        <a:p>
          <a:r>
            <a:rPr lang="en-US" altLang="zh-TW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ERD</a:t>
          </a:r>
        </a:p>
      </dgm:t>
    </dgm:pt>
    <dgm:pt modelId="{998721C0-0331-4CE2-B90C-10F1635FF697}" type="parTrans" cxnId="{2D20666D-1B8A-428B-8B76-1EE96FFD051B}">
      <dgm:prSet/>
      <dgm:spPr/>
    </dgm:pt>
    <dgm:pt modelId="{9312C30E-1B77-411B-A359-80525820DEF1}" type="sibTrans" cxnId="{2D20666D-1B8A-428B-8B76-1EE96FFD051B}">
      <dgm:prSet/>
      <dgm:spPr/>
    </dgm:pt>
    <dgm:pt modelId="{2C7A9A15-B767-4647-A653-5D864DDD5F8F}" type="pres">
      <dgm:prSet presAssocID="{2E8E6D3A-CBF6-4E45-BD71-BE935A60A56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54E5061-02F9-476A-9F69-70510EAD6695}" type="pres">
      <dgm:prSet presAssocID="{26D3E8A4-B943-4B21-8552-F075F0A0AA87}" presName="parentLin" presStyleCnt="0"/>
      <dgm:spPr/>
    </dgm:pt>
    <dgm:pt modelId="{2A9A000A-8012-46E2-8249-EE7EC4E22E42}" type="pres">
      <dgm:prSet presAssocID="{26D3E8A4-B943-4B21-8552-F075F0A0AA87}" presName="parentLeftMargin" presStyleLbl="node1" presStyleIdx="0" presStyleCnt="8"/>
      <dgm:spPr/>
      <dgm:t>
        <a:bodyPr/>
        <a:lstStyle/>
        <a:p>
          <a:endParaRPr lang="zh-TW" altLang="en-US"/>
        </a:p>
      </dgm:t>
    </dgm:pt>
    <dgm:pt modelId="{33146DFD-810B-48A4-8753-4A6F32FB639C}" type="pres">
      <dgm:prSet presAssocID="{26D3E8A4-B943-4B21-8552-F075F0A0AA87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272AE0-8800-4683-9338-9647BE8E31DF}" type="pres">
      <dgm:prSet presAssocID="{26D3E8A4-B943-4B21-8552-F075F0A0AA87}" presName="negativeSpace" presStyleCnt="0"/>
      <dgm:spPr/>
    </dgm:pt>
    <dgm:pt modelId="{24028D93-C262-49F6-B403-C7DBC42090B7}" type="pres">
      <dgm:prSet presAssocID="{26D3E8A4-B943-4B21-8552-F075F0A0AA87}" presName="childText" presStyleLbl="conFgAcc1" presStyleIdx="0" presStyleCnt="8">
        <dgm:presLayoutVars>
          <dgm:bulletEnabled val="1"/>
        </dgm:presLayoutVars>
      </dgm:prSet>
      <dgm:spPr/>
    </dgm:pt>
    <dgm:pt modelId="{48A41ABD-BC20-482F-AF55-4B4882EBC4A3}" type="pres">
      <dgm:prSet presAssocID="{41D8BE53-970E-4689-94DD-05C14AA39E20}" presName="spaceBetweenRectangles" presStyleCnt="0"/>
      <dgm:spPr/>
    </dgm:pt>
    <dgm:pt modelId="{E82E7E55-EC6D-4DBD-8B51-010553422CAF}" type="pres">
      <dgm:prSet presAssocID="{773DC059-51D8-47ED-A0C0-8583AE0C8E51}" presName="parentLin" presStyleCnt="0"/>
      <dgm:spPr/>
    </dgm:pt>
    <dgm:pt modelId="{89D94495-C76E-4AA3-A6CD-53EC559DA171}" type="pres">
      <dgm:prSet presAssocID="{773DC059-51D8-47ED-A0C0-8583AE0C8E51}" presName="parentLeftMargin" presStyleLbl="node1" presStyleIdx="0" presStyleCnt="8"/>
      <dgm:spPr/>
      <dgm:t>
        <a:bodyPr/>
        <a:lstStyle/>
        <a:p>
          <a:endParaRPr lang="zh-TW" altLang="en-US"/>
        </a:p>
      </dgm:t>
    </dgm:pt>
    <dgm:pt modelId="{659C0406-2070-491F-8B8D-8BC6AF77AEE8}" type="pres">
      <dgm:prSet presAssocID="{773DC059-51D8-47ED-A0C0-8583AE0C8E51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D302E05-81D2-4B1D-8454-1EFEFDBADEA3}" type="pres">
      <dgm:prSet presAssocID="{773DC059-51D8-47ED-A0C0-8583AE0C8E51}" presName="negativeSpace" presStyleCnt="0"/>
      <dgm:spPr/>
    </dgm:pt>
    <dgm:pt modelId="{89AD697D-A05D-4E87-BA93-69D13F184F22}" type="pres">
      <dgm:prSet presAssocID="{773DC059-51D8-47ED-A0C0-8583AE0C8E51}" presName="childText" presStyleLbl="conFgAcc1" presStyleIdx="1" presStyleCnt="8">
        <dgm:presLayoutVars>
          <dgm:bulletEnabled val="1"/>
        </dgm:presLayoutVars>
      </dgm:prSet>
      <dgm:spPr/>
    </dgm:pt>
    <dgm:pt modelId="{F24398CD-79CB-42E5-9F4D-6E5E8508C587}" type="pres">
      <dgm:prSet presAssocID="{9BFE5EBF-EA9F-4500-A023-F209ED101BB6}" presName="spaceBetweenRectangles" presStyleCnt="0"/>
      <dgm:spPr/>
    </dgm:pt>
    <dgm:pt modelId="{D3E0B613-EA02-4063-B36D-B6E8EC4CD6F0}" type="pres">
      <dgm:prSet presAssocID="{4D0EC79F-7152-4669-94BB-A3558B7FF79D}" presName="parentLin" presStyleCnt="0"/>
      <dgm:spPr/>
    </dgm:pt>
    <dgm:pt modelId="{E2612FAF-B91A-459D-A955-258D054C0164}" type="pres">
      <dgm:prSet presAssocID="{4D0EC79F-7152-4669-94BB-A3558B7FF79D}" presName="parentLeftMargin" presStyleLbl="node1" presStyleIdx="1" presStyleCnt="8"/>
      <dgm:spPr/>
      <dgm:t>
        <a:bodyPr/>
        <a:lstStyle/>
        <a:p>
          <a:endParaRPr lang="zh-TW" altLang="en-US"/>
        </a:p>
      </dgm:t>
    </dgm:pt>
    <dgm:pt modelId="{78C2ADF3-22AB-42EE-A631-BFC43D7AB958}" type="pres">
      <dgm:prSet presAssocID="{4D0EC79F-7152-4669-94BB-A3558B7FF79D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AB4035D-A543-493B-85A6-3447413A9C80}" type="pres">
      <dgm:prSet presAssocID="{4D0EC79F-7152-4669-94BB-A3558B7FF79D}" presName="negativeSpace" presStyleCnt="0"/>
      <dgm:spPr/>
    </dgm:pt>
    <dgm:pt modelId="{3F789DA7-7F4E-4291-AEEC-00E56E98AF98}" type="pres">
      <dgm:prSet presAssocID="{4D0EC79F-7152-4669-94BB-A3558B7FF79D}" presName="childText" presStyleLbl="conFgAcc1" presStyleIdx="2" presStyleCnt="8">
        <dgm:presLayoutVars>
          <dgm:bulletEnabled val="1"/>
        </dgm:presLayoutVars>
      </dgm:prSet>
      <dgm:spPr/>
    </dgm:pt>
    <dgm:pt modelId="{4A265E1B-E2B6-4579-B3B1-3097BE3B1EFC}" type="pres">
      <dgm:prSet presAssocID="{B4204648-E7E8-4C9A-8FC0-C9CDAE3B2F7C}" presName="spaceBetweenRectangles" presStyleCnt="0"/>
      <dgm:spPr/>
    </dgm:pt>
    <dgm:pt modelId="{B007C45C-1CD6-4EB8-A823-2F7467CC6101}" type="pres">
      <dgm:prSet presAssocID="{29ADEB76-B9E2-4E1F-8511-50683CC13415}" presName="parentLin" presStyleCnt="0"/>
      <dgm:spPr/>
    </dgm:pt>
    <dgm:pt modelId="{938F08EE-A362-4EB7-8872-34D25E517D76}" type="pres">
      <dgm:prSet presAssocID="{29ADEB76-B9E2-4E1F-8511-50683CC13415}" presName="parentLeftMargin" presStyleLbl="node1" presStyleIdx="2" presStyleCnt="8"/>
      <dgm:spPr/>
      <dgm:t>
        <a:bodyPr/>
        <a:lstStyle/>
        <a:p>
          <a:endParaRPr lang="zh-TW" altLang="en-US"/>
        </a:p>
      </dgm:t>
    </dgm:pt>
    <dgm:pt modelId="{782B1615-DF36-47E9-A51C-217A92FBDB01}" type="pres">
      <dgm:prSet presAssocID="{29ADEB76-B9E2-4E1F-8511-50683CC13415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EC041C3-5D76-4E2B-B907-5F08E1CF1009}" type="pres">
      <dgm:prSet presAssocID="{29ADEB76-B9E2-4E1F-8511-50683CC13415}" presName="negativeSpace" presStyleCnt="0"/>
      <dgm:spPr/>
    </dgm:pt>
    <dgm:pt modelId="{223B88C5-24AE-46C3-AACD-3B9101CEF392}" type="pres">
      <dgm:prSet presAssocID="{29ADEB76-B9E2-4E1F-8511-50683CC13415}" presName="childText" presStyleLbl="conFgAcc1" presStyleIdx="3" presStyleCnt="8">
        <dgm:presLayoutVars>
          <dgm:bulletEnabled val="1"/>
        </dgm:presLayoutVars>
      </dgm:prSet>
      <dgm:spPr/>
    </dgm:pt>
    <dgm:pt modelId="{D90F95C7-E91B-4853-9308-8A05D77BBFEC}" type="pres">
      <dgm:prSet presAssocID="{9312C30E-1B77-411B-A359-80525820DEF1}" presName="spaceBetweenRectangles" presStyleCnt="0"/>
      <dgm:spPr/>
    </dgm:pt>
    <dgm:pt modelId="{ABB37B67-2644-47A4-922B-153FAB14F096}" type="pres">
      <dgm:prSet presAssocID="{55D3DB35-FBC6-4F05-B3F7-CCFB9C0BB8ED}" presName="parentLin" presStyleCnt="0"/>
      <dgm:spPr/>
    </dgm:pt>
    <dgm:pt modelId="{E5CADB7C-9C9E-4D38-B36C-2A6343350B61}" type="pres">
      <dgm:prSet presAssocID="{55D3DB35-FBC6-4F05-B3F7-CCFB9C0BB8ED}" presName="parentLeftMargin" presStyleLbl="node1" presStyleIdx="3" presStyleCnt="8"/>
      <dgm:spPr/>
      <dgm:t>
        <a:bodyPr/>
        <a:lstStyle/>
        <a:p>
          <a:endParaRPr lang="zh-TW" altLang="en-US"/>
        </a:p>
      </dgm:t>
    </dgm:pt>
    <dgm:pt modelId="{2CE63EF4-FE8F-4523-844B-BC32353FDD44}" type="pres">
      <dgm:prSet presAssocID="{55D3DB35-FBC6-4F05-B3F7-CCFB9C0BB8ED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260A23A-1CE6-4077-A615-71B19403A4A5}" type="pres">
      <dgm:prSet presAssocID="{55D3DB35-FBC6-4F05-B3F7-CCFB9C0BB8ED}" presName="negativeSpace" presStyleCnt="0"/>
      <dgm:spPr/>
    </dgm:pt>
    <dgm:pt modelId="{453D3EA9-0920-4E84-9D1C-5B160504AA49}" type="pres">
      <dgm:prSet presAssocID="{55D3DB35-FBC6-4F05-B3F7-CCFB9C0BB8ED}" presName="childText" presStyleLbl="conFgAcc1" presStyleIdx="4" presStyleCnt="8">
        <dgm:presLayoutVars>
          <dgm:bulletEnabled val="1"/>
        </dgm:presLayoutVars>
      </dgm:prSet>
      <dgm:spPr/>
    </dgm:pt>
    <dgm:pt modelId="{462C527C-16DB-480A-BEDB-E2B1042AEC2A}" type="pres">
      <dgm:prSet presAssocID="{53057087-5C42-4645-A6C4-27BCDD7A94A1}" presName="spaceBetweenRectangles" presStyleCnt="0"/>
      <dgm:spPr/>
    </dgm:pt>
    <dgm:pt modelId="{F894B471-D804-43B6-A9BE-E0BBFB70914A}" type="pres">
      <dgm:prSet presAssocID="{D74E83F2-F62C-406E-B588-BA41C58B7C2F}" presName="parentLin" presStyleCnt="0"/>
      <dgm:spPr/>
    </dgm:pt>
    <dgm:pt modelId="{A8396E21-F48D-4B15-8416-E951CAFFD3B9}" type="pres">
      <dgm:prSet presAssocID="{D74E83F2-F62C-406E-B588-BA41C58B7C2F}" presName="parentLeftMargin" presStyleLbl="node1" presStyleIdx="4" presStyleCnt="8"/>
      <dgm:spPr/>
      <dgm:t>
        <a:bodyPr/>
        <a:lstStyle/>
        <a:p>
          <a:endParaRPr lang="zh-TW" altLang="en-US"/>
        </a:p>
      </dgm:t>
    </dgm:pt>
    <dgm:pt modelId="{79780ACA-A1BB-4911-8536-B71D064457DD}" type="pres">
      <dgm:prSet presAssocID="{D74E83F2-F62C-406E-B588-BA41C58B7C2F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71E9B0A-9139-469D-AE3B-2DA56CF32816}" type="pres">
      <dgm:prSet presAssocID="{D74E83F2-F62C-406E-B588-BA41C58B7C2F}" presName="negativeSpace" presStyleCnt="0"/>
      <dgm:spPr/>
    </dgm:pt>
    <dgm:pt modelId="{22E4B65A-613C-4314-9F66-2488CC81FB9E}" type="pres">
      <dgm:prSet presAssocID="{D74E83F2-F62C-406E-B588-BA41C58B7C2F}" presName="childText" presStyleLbl="conFgAcc1" presStyleIdx="5" presStyleCnt="8">
        <dgm:presLayoutVars>
          <dgm:bulletEnabled val="1"/>
        </dgm:presLayoutVars>
      </dgm:prSet>
      <dgm:spPr/>
    </dgm:pt>
    <dgm:pt modelId="{1C4DA9DE-D2E1-4FEE-A287-29BA85EC047E}" type="pres">
      <dgm:prSet presAssocID="{B396C940-8A0F-4CBD-9E18-E834BCAA8B77}" presName="spaceBetweenRectangles" presStyleCnt="0"/>
      <dgm:spPr/>
    </dgm:pt>
    <dgm:pt modelId="{34DFF29C-E730-4557-8586-5B5D583786D4}" type="pres">
      <dgm:prSet presAssocID="{2289695D-EEC7-4A86-BCD7-E728901C7915}" presName="parentLin" presStyleCnt="0"/>
      <dgm:spPr/>
    </dgm:pt>
    <dgm:pt modelId="{4C4A575B-F128-4C16-B9D1-49E7140CBAE3}" type="pres">
      <dgm:prSet presAssocID="{2289695D-EEC7-4A86-BCD7-E728901C7915}" presName="parentLeftMargin" presStyleLbl="node1" presStyleIdx="5" presStyleCnt="8"/>
      <dgm:spPr/>
      <dgm:t>
        <a:bodyPr/>
        <a:lstStyle/>
        <a:p>
          <a:endParaRPr lang="zh-TW" altLang="en-US"/>
        </a:p>
      </dgm:t>
    </dgm:pt>
    <dgm:pt modelId="{ED5D6C3F-D26C-4B87-961C-D9DDC86AB330}" type="pres">
      <dgm:prSet presAssocID="{2289695D-EEC7-4A86-BCD7-E728901C7915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FD62259-F86E-4454-A053-84044DB57BF0}" type="pres">
      <dgm:prSet presAssocID="{2289695D-EEC7-4A86-BCD7-E728901C7915}" presName="negativeSpace" presStyleCnt="0"/>
      <dgm:spPr/>
    </dgm:pt>
    <dgm:pt modelId="{EA08D7FA-D3CF-408F-96CE-FD8E102EAAA1}" type="pres">
      <dgm:prSet presAssocID="{2289695D-EEC7-4A86-BCD7-E728901C7915}" presName="childText" presStyleLbl="conFgAcc1" presStyleIdx="6" presStyleCnt="8">
        <dgm:presLayoutVars>
          <dgm:bulletEnabled val="1"/>
        </dgm:presLayoutVars>
      </dgm:prSet>
      <dgm:spPr/>
    </dgm:pt>
    <dgm:pt modelId="{D5B8EF5E-CC2E-4B35-A20F-BFDF577B5807}" type="pres">
      <dgm:prSet presAssocID="{DE75C5E6-B0EE-4A5E-8B29-F2176387877C}" presName="spaceBetweenRectangles" presStyleCnt="0"/>
      <dgm:spPr/>
    </dgm:pt>
    <dgm:pt modelId="{DDDA385B-DA01-4A11-AE8F-1B513690762B}" type="pres">
      <dgm:prSet presAssocID="{72CBC4C6-DC06-4108-9E83-7EE1CE4145EE}" presName="parentLin" presStyleCnt="0"/>
      <dgm:spPr/>
    </dgm:pt>
    <dgm:pt modelId="{9A1D9821-1E7A-41DF-AE96-57E9A66F664F}" type="pres">
      <dgm:prSet presAssocID="{72CBC4C6-DC06-4108-9E83-7EE1CE4145EE}" presName="parentLeftMargin" presStyleLbl="node1" presStyleIdx="6" presStyleCnt="8"/>
      <dgm:spPr/>
      <dgm:t>
        <a:bodyPr/>
        <a:lstStyle/>
        <a:p>
          <a:endParaRPr lang="zh-TW" altLang="en-US"/>
        </a:p>
      </dgm:t>
    </dgm:pt>
    <dgm:pt modelId="{CA3B12AD-1231-4AB8-8CE2-66180FA3B666}" type="pres">
      <dgm:prSet presAssocID="{72CBC4C6-DC06-4108-9E83-7EE1CE4145EE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154250F-3262-4E48-B5F0-03D256DB13CE}" type="pres">
      <dgm:prSet presAssocID="{72CBC4C6-DC06-4108-9E83-7EE1CE4145EE}" presName="negativeSpace" presStyleCnt="0"/>
      <dgm:spPr/>
    </dgm:pt>
    <dgm:pt modelId="{2F963653-9CEB-4547-97F2-6BC7E04E22F5}" type="pres">
      <dgm:prSet presAssocID="{72CBC4C6-DC06-4108-9E83-7EE1CE4145EE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9B4EF333-EF01-4F5D-8AEA-EA03BBE67A42}" srcId="{2E8E6D3A-CBF6-4E45-BD71-BE935A60A567}" destId="{2289695D-EEC7-4A86-BCD7-E728901C7915}" srcOrd="6" destOrd="0" parTransId="{03CD78A7-51C1-4CE9-AF30-2B0D1EAC3C40}" sibTransId="{DE75C5E6-B0EE-4A5E-8B29-F2176387877C}"/>
    <dgm:cxn modelId="{74943C45-F542-4F17-8716-A499134ECA54}" type="presOf" srcId="{29ADEB76-B9E2-4E1F-8511-50683CC13415}" destId="{938F08EE-A362-4EB7-8872-34D25E517D76}" srcOrd="0" destOrd="0" presId="urn:microsoft.com/office/officeart/2005/8/layout/list1"/>
    <dgm:cxn modelId="{7F88DFC4-9E84-409F-9A88-240283B412CE}" type="presOf" srcId="{2289695D-EEC7-4A86-BCD7-E728901C7915}" destId="{4C4A575B-F128-4C16-B9D1-49E7140CBAE3}" srcOrd="0" destOrd="0" presId="urn:microsoft.com/office/officeart/2005/8/layout/list1"/>
    <dgm:cxn modelId="{C1E4E880-2B95-4897-8B91-4E480B0E3353}" type="presOf" srcId="{2E8E6D3A-CBF6-4E45-BD71-BE935A60A567}" destId="{2C7A9A15-B767-4647-A653-5D864DDD5F8F}" srcOrd="0" destOrd="0" presId="urn:microsoft.com/office/officeart/2005/8/layout/list1"/>
    <dgm:cxn modelId="{AE7DC96E-8B1F-429E-B4A7-7BE6962B22E7}" type="presOf" srcId="{773DC059-51D8-47ED-A0C0-8583AE0C8E51}" destId="{659C0406-2070-491F-8B8D-8BC6AF77AEE8}" srcOrd="1" destOrd="0" presId="urn:microsoft.com/office/officeart/2005/8/layout/list1"/>
    <dgm:cxn modelId="{BD8AC0E0-6DEC-46CA-9BE8-951D8B3C9ED1}" type="presOf" srcId="{2289695D-EEC7-4A86-BCD7-E728901C7915}" destId="{ED5D6C3F-D26C-4B87-961C-D9DDC86AB330}" srcOrd="1" destOrd="0" presId="urn:microsoft.com/office/officeart/2005/8/layout/list1"/>
    <dgm:cxn modelId="{2D20666D-1B8A-428B-8B76-1EE96FFD051B}" srcId="{2E8E6D3A-CBF6-4E45-BD71-BE935A60A567}" destId="{29ADEB76-B9E2-4E1F-8511-50683CC13415}" srcOrd="3" destOrd="0" parTransId="{998721C0-0331-4CE2-B90C-10F1635FF697}" sibTransId="{9312C30E-1B77-411B-A359-80525820DEF1}"/>
    <dgm:cxn modelId="{2ED7F3C0-6369-422D-A4D4-13D48AB2481F}" type="presOf" srcId="{29ADEB76-B9E2-4E1F-8511-50683CC13415}" destId="{782B1615-DF36-47E9-A51C-217A92FBDB01}" srcOrd="1" destOrd="0" presId="urn:microsoft.com/office/officeart/2005/8/layout/list1"/>
    <dgm:cxn modelId="{861848F2-9168-4304-A162-CDE5CEF23511}" type="presOf" srcId="{4D0EC79F-7152-4669-94BB-A3558B7FF79D}" destId="{78C2ADF3-22AB-42EE-A631-BFC43D7AB958}" srcOrd="1" destOrd="0" presId="urn:microsoft.com/office/officeart/2005/8/layout/list1"/>
    <dgm:cxn modelId="{30586521-2E0B-4712-9C81-A9A29F8CDC4C}" type="presOf" srcId="{26D3E8A4-B943-4B21-8552-F075F0A0AA87}" destId="{2A9A000A-8012-46E2-8249-EE7EC4E22E42}" srcOrd="0" destOrd="0" presId="urn:microsoft.com/office/officeart/2005/8/layout/list1"/>
    <dgm:cxn modelId="{FEF541BB-FAA1-438D-9CB9-CCA4BBC66625}" type="presOf" srcId="{55D3DB35-FBC6-4F05-B3F7-CCFB9C0BB8ED}" destId="{E5CADB7C-9C9E-4D38-B36C-2A6343350B61}" srcOrd="0" destOrd="0" presId="urn:microsoft.com/office/officeart/2005/8/layout/list1"/>
    <dgm:cxn modelId="{1DBA6CDA-D420-4623-A969-E890B4266199}" srcId="{2E8E6D3A-CBF6-4E45-BD71-BE935A60A567}" destId="{D74E83F2-F62C-406E-B588-BA41C58B7C2F}" srcOrd="5" destOrd="0" parTransId="{D8A43695-3B3F-419A-8C1F-9C62DDA5C639}" sibTransId="{B396C940-8A0F-4CBD-9E18-E834BCAA8B77}"/>
    <dgm:cxn modelId="{A53B0D06-4533-46A3-9667-57AB294164C5}" type="presOf" srcId="{26D3E8A4-B943-4B21-8552-F075F0A0AA87}" destId="{33146DFD-810B-48A4-8753-4A6F32FB639C}" srcOrd="1" destOrd="0" presId="urn:microsoft.com/office/officeart/2005/8/layout/list1"/>
    <dgm:cxn modelId="{F1830A16-50F1-4DB9-8FD3-812FFCD46844}" srcId="{2E8E6D3A-CBF6-4E45-BD71-BE935A60A567}" destId="{773DC059-51D8-47ED-A0C0-8583AE0C8E51}" srcOrd="1" destOrd="0" parTransId="{5E878B1D-2C7B-4ACF-9F3A-F7BF5C404728}" sibTransId="{9BFE5EBF-EA9F-4500-A023-F209ED101BB6}"/>
    <dgm:cxn modelId="{507ACDEC-091E-4D22-8C26-691836DB1902}" srcId="{2E8E6D3A-CBF6-4E45-BD71-BE935A60A567}" destId="{4D0EC79F-7152-4669-94BB-A3558B7FF79D}" srcOrd="2" destOrd="0" parTransId="{247591D8-CA44-4D49-932F-F332820EB3F7}" sibTransId="{B4204648-E7E8-4C9A-8FC0-C9CDAE3B2F7C}"/>
    <dgm:cxn modelId="{CAEF5D96-E708-445C-AB16-6E8BB908232E}" type="presOf" srcId="{72CBC4C6-DC06-4108-9E83-7EE1CE4145EE}" destId="{CA3B12AD-1231-4AB8-8CE2-66180FA3B666}" srcOrd="1" destOrd="0" presId="urn:microsoft.com/office/officeart/2005/8/layout/list1"/>
    <dgm:cxn modelId="{4A5F9ED0-FC49-4109-8579-4BDF219134C4}" type="presOf" srcId="{4D0EC79F-7152-4669-94BB-A3558B7FF79D}" destId="{E2612FAF-B91A-459D-A955-258D054C0164}" srcOrd="0" destOrd="0" presId="urn:microsoft.com/office/officeart/2005/8/layout/list1"/>
    <dgm:cxn modelId="{1ABDCBDA-6C1A-4406-8671-23002B750C8F}" srcId="{2E8E6D3A-CBF6-4E45-BD71-BE935A60A567}" destId="{26D3E8A4-B943-4B21-8552-F075F0A0AA87}" srcOrd="0" destOrd="0" parTransId="{8A4C54F9-73D3-42C2-BD62-1ADBA6E2D971}" sibTransId="{41D8BE53-970E-4689-94DD-05C14AA39E20}"/>
    <dgm:cxn modelId="{938CBD76-985C-410D-999D-21EE5A0DF2C5}" srcId="{2E8E6D3A-CBF6-4E45-BD71-BE935A60A567}" destId="{55D3DB35-FBC6-4F05-B3F7-CCFB9C0BB8ED}" srcOrd="4" destOrd="0" parTransId="{A427E53F-6531-42A4-933F-1A629B5661A2}" sibTransId="{53057087-5C42-4645-A6C4-27BCDD7A94A1}"/>
    <dgm:cxn modelId="{946CAAC6-56E1-4597-90A9-F9BA27E245E5}" srcId="{2E8E6D3A-CBF6-4E45-BD71-BE935A60A567}" destId="{72CBC4C6-DC06-4108-9E83-7EE1CE4145EE}" srcOrd="7" destOrd="0" parTransId="{792AE99F-5A72-4BF2-89C1-B33A57DCA5EE}" sibTransId="{6A603D5C-D9D2-4C6B-98BF-D10FADE53A83}"/>
    <dgm:cxn modelId="{E61AD521-1E58-4F1D-8AA6-C6A2DE7EDEEE}" type="presOf" srcId="{773DC059-51D8-47ED-A0C0-8583AE0C8E51}" destId="{89D94495-C76E-4AA3-A6CD-53EC559DA171}" srcOrd="0" destOrd="0" presId="urn:microsoft.com/office/officeart/2005/8/layout/list1"/>
    <dgm:cxn modelId="{999A6FC2-3271-4A7C-AFF3-6B5AC652B94B}" type="presOf" srcId="{D74E83F2-F62C-406E-B588-BA41C58B7C2F}" destId="{A8396E21-F48D-4B15-8416-E951CAFFD3B9}" srcOrd="0" destOrd="0" presId="urn:microsoft.com/office/officeart/2005/8/layout/list1"/>
    <dgm:cxn modelId="{F781F1AA-2AC4-4A6A-971F-F9A4924A7AC0}" type="presOf" srcId="{72CBC4C6-DC06-4108-9E83-7EE1CE4145EE}" destId="{9A1D9821-1E7A-41DF-AE96-57E9A66F664F}" srcOrd="0" destOrd="0" presId="urn:microsoft.com/office/officeart/2005/8/layout/list1"/>
    <dgm:cxn modelId="{480CCE62-2F58-4097-B118-91A2D26E8248}" type="presOf" srcId="{D74E83F2-F62C-406E-B588-BA41C58B7C2F}" destId="{79780ACA-A1BB-4911-8536-B71D064457DD}" srcOrd="1" destOrd="0" presId="urn:microsoft.com/office/officeart/2005/8/layout/list1"/>
    <dgm:cxn modelId="{9B167B17-4473-4F60-9336-64BFD4F5ACA9}" type="presOf" srcId="{55D3DB35-FBC6-4F05-B3F7-CCFB9C0BB8ED}" destId="{2CE63EF4-FE8F-4523-844B-BC32353FDD44}" srcOrd="1" destOrd="0" presId="urn:microsoft.com/office/officeart/2005/8/layout/list1"/>
    <dgm:cxn modelId="{4A67BEAE-E8F0-40CA-A5F7-84F634722E46}" type="presParOf" srcId="{2C7A9A15-B767-4647-A653-5D864DDD5F8F}" destId="{B54E5061-02F9-476A-9F69-70510EAD6695}" srcOrd="0" destOrd="0" presId="urn:microsoft.com/office/officeart/2005/8/layout/list1"/>
    <dgm:cxn modelId="{19709965-1246-453F-9B8A-0696A8C1F918}" type="presParOf" srcId="{B54E5061-02F9-476A-9F69-70510EAD6695}" destId="{2A9A000A-8012-46E2-8249-EE7EC4E22E42}" srcOrd="0" destOrd="0" presId="urn:microsoft.com/office/officeart/2005/8/layout/list1"/>
    <dgm:cxn modelId="{4B562940-58AC-4845-A4BE-22E04FB47F64}" type="presParOf" srcId="{B54E5061-02F9-476A-9F69-70510EAD6695}" destId="{33146DFD-810B-48A4-8753-4A6F32FB639C}" srcOrd="1" destOrd="0" presId="urn:microsoft.com/office/officeart/2005/8/layout/list1"/>
    <dgm:cxn modelId="{98CE6194-88B4-461C-8237-F821C51EF22F}" type="presParOf" srcId="{2C7A9A15-B767-4647-A653-5D864DDD5F8F}" destId="{A1272AE0-8800-4683-9338-9647BE8E31DF}" srcOrd="1" destOrd="0" presId="urn:microsoft.com/office/officeart/2005/8/layout/list1"/>
    <dgm:cxn modelId="{7D1EFEEB-F36D-4E64-984A-F2FE18355973}" type="presParOf" srcId="{2C7A9A15-B767-4647-A653-5D864DDD5F8F}" destId="{24028D93-C262-49F6-B403-C7DBC42090B7}" srcOrd="2" destOrd="0" presId="urn:microsoft.com/office/officeart/2005/8/layout/list1"/>
    <dgm:cxn modelId="{1F7D64F0-0E6D-4EEF-A7B4-F620A6FD6B82}" type="presParOf" srcId="{2C7A9A15-B767-4647-A653-5D864DDD5F8F}" destId="{48A41ABD-BC20-482F-AF55-4B4882EBC4A3}" srcOrd="3" destOrd="0" presId="urn:microsoft.com/office/officeart/2005/8/layout/list1"/>
    <dgm:cxn modelId="{98440EBD-485E-4F65-A917-F541669D4090}" type="presParOf" srcId="{2C7A9A15-B767-4647-A653-5D864DDD5F8F}" destId="{E82E7E55-EC6D-4DBD-8B51-010553422CAF}" srcOrd="4" destOrd="0" presId="urn:microsoft.com/office/officeart/2005/8/layout/list1"/>
    <dgm:cxn modelId="{7471BDD7-B86D-47F2-897C-230BEFEF5277}" type="presParOf" srcId="{E82E7E55-EC6D-4DBD-8B51-010553422CAF}" destId="{89D94495-C76E-4AA3-A6CD-53EC559DA171}" srcOrd="0" destOrd="0" presId="urn:microsoft.com/office/officeart/2005/8/layout/list1"/>
    <dgm:cxn modelId="{0487BC79-A9A1-47D6-82EA-74AB71C282EF}" type="presParOf" srcId="{E82E7E55-EC6D-4DBD-8B51-010553422CAF}" destId="{659C0406-2070-491F-8B8D-8BC6AF77AEE8}" srcOrd="1" destOrd="0" presId="urn:microsoft.com/office/officeart/2005/8/layout/list1"/>
    <dgm:cxn modelId="{386E7ADF-0517-41FB-89DC-DDF92FB98F22}" type="presParOf" srcId="{2C7A9A15-B767-4647-A653-5D864DDD5F8F}" destId="{DD302E05-81D2-4B1D-8454-1EFEFDBADEA3}" srcOrd="5" destOrd="0" presId="urn:microsoft.com/office/officeart/2005/8/layout/list1"/>
    <dgm:cxn modelId="{51E3EB9C-9C10-4FA9-82B2-6ABD979AD240}" type="presParOf" srcId="{2C7A9A15-B767-4647-A653-5D864DDD5F8F}" destId="{89AD697D-A05D-4E87-BA93-69D13F184F22}" srcOrd="6" destOrd="0" presId="urn:microsoft.com/office/officeart/2005/8/layout/list1"/>
    <dgm:cxn modelId="{A850E873-02AB-4FFB-A11B-3A7EA9952247}" type="presParOf" srcId="{2C7A9A15-B767-4647-A653-5D864DDD5F8F}" destId="{F24398CD-79CB-42E5-9F4D-6E5E8508C587}" srcOrd="7" destOrd="0" presId="urn:microsoft.com/office/officeart/2005/8/layout/list1"/>
    <dgm:cxn modelId="{C412C9E2-9F4F-4A92-A859-92AE0662C4FF}" type="presParOf" srcId="{2C7A9A15-B767-4647-A653-5D864DDD5F8F}" destId="{D3E0B613-EA02-4063-B36D-B6E8EC4CD6F0}" srcOrd="8" destOrd="0" presId="urn:microsoft.com/office/officeart/2005/8/layout/list1"/>
    <dgm:cxn modelId="{6EBBA1E6-1D1F-40EC-9723-E9D7FA153EE4}" type="presParOf" srcId="{D3E0B613-EA02-4063-B36D-B6E8EC4CD6F0}" destId="{E2612FAF-B91A-459D-A955-258D054C0164}" srcOrd="0" destOrd="0" presId="urn:microsoft.com/office/officeart/2005/8/layout/list1"/>
    <dgm:cxn modelId="{F6B90437-E14A-4494-BD80-05660BAB3D47}" type="presParOf" srcId="{D3E0B613-EA02-4063-B36D-B6E8EC4CD6F0}" destId="{78C2ADF3-22AB-42EE-A631-BFC43D7AB958}" srcOrd="1" destOrd="0" presId="urn:microsoft.com/office/officeart/2005/8/layout/list1"/>
    <dgm:cxn modelId="{C844C464-DA61-42AE-A4CA-CC6E8DD0E781}" type="presParOf" srcId="{2C7A9A15-B767-4647-A653-5D864DDD5F8F}" destId="{9AB4035D-A543-493B-85A6-3447413A9C80}" srcOrd="9" destOrd="0" presId="urn:microsoft.com/office/officeart/2005/8/layout/list1"/>
    <dgm:cxn modelId="{A6845205-2A2A-4CEA-809F-436B89B04FAA}" type="presParOf" srcId="{2C7A9A15-B767-4647-A653-5D864DDD5F8F}" destId="{3F789DA7-7F4E-4291-AEEC-00E56E98AF98}" srcOrd="10" destOrd="0" presId="urn:microsoft.com/office/officeart/2005/8/layout/list1"/>
    <dgm:cxn modelId="{BEA5984A-8208-4ADC-9F5F-13A4F801C047}" type="presParOf" srcId="{2C7A9A15-B767-4647-A653-5D864DDD5F8F}" destId="{4A265E1B-E2B6-4579-B3B1-3097BE3B1EFC}" srcOrd="11" destOrd="0" presId="urn:microsoft.com/office/officeart/2005/8/layout/list1"/>
    <dgm:cxn modelId="{3A61D2CD-4595-417D-8A5B-40E828FEEEBC}" type="presParOf" srcId="{2C7A9A15-B767-4647-A653-5D864DDD5F8F}" destId="{B007C45C-1CD6-4EB8-A823-2F7467CC6101}" srcOrd="12" destOrd="0" presId="urn:microsoft.com/office/officeart/2005/8/layout/list1"/>
    <dgm:cxn modelId="{7462741C-14D3-4E06-AB0F-09EC9018EA2E}" type="presParOf" srcId="{B007C45C-1CD6-4EB8-A823-2F7467CC6101}" destId="{938F08EE-A362-4EB7-8872-34D25E517D76}" srcOrd="0" destOrd="0" presId="urn:microsoft.com/office/officeart/2005/8/layout/list1"/>
    <dgm:cxn modelId="{4D555C8A-6D55-486D-ACC7-0B2B650E25C0}" type="presParOf" srcId="{B007C45C-1CD6-4EB8-A823-2F7467CC6101}" destId="{782B1615-DF36-47E9-A51C-217A92FBDB01}" srcOrd="1" destOrd="0" presId="urn:microsoft.com/office/officeart/2005/8/layout/list1"/>
    <dgm:cxn modelId="{CFC46E64-203B-4BB9-8E26-B7B72C8B2BDF}" type="presParOf" srcId="{2C7A9A15-B767-4647-A653-5D864DDD5F8F}" destId="{FEC041C3-5D76-4E2B-B907-5F08E1CF1009}" srcOrd="13" destOrd="0" presId="urn:microsoft.com/office/officeart/2005/8/layout/list1"/>
    <dgm:cxn modelId="{66B074DD-4EE1-4052-B213-9747AB74E247}" type="presParOf" srcId="{2C7A9A15-B767-4647-A653-5D864DDD5F8F}" destId="{223B88C5-24AE-46C3-AACD-3B9101CEF392}" srcOrd="14" destOrd="0" presId="urn:microsoft.com/office/officeart/2005/8/layout/list1"/>
    <dgm:cxn modelId="{BAA9D090-20C4-4831-844A-EB963CBBD958}" type="presParOf" srcId="{2C7A9A15-B767-4647-A653-5D864DDD5F8F}" destId="{D90F95C7-E91B-4853-9308-8A05D77BBFEC}" srcOrd="15" destOrd="0" presId="urn:microsoft.com/office/officeart/2005/8/layout/list1"/>
    <dgm:cxn modelId="{21828CAD-98D7-47C4-9FEA-1E106B81A4EC}" type="presParOf" srcId="{2C7A9A15-B767-4647-A653-5D864DDD5F8F}" destId="{ABB37B67-2644-47A4-922B-153FAB14F096}" srcOrd="16" destOrd="0" presId="urn:microsoft.com/office/officeart/2005/8/layout/list1"/>
    <dgm:cxn modelId="{3C899539-8B73-4CA8-9A91-3E2DABCEEE29}" type="presParOf" srcId="{ABB37B67-2644-47A4-922B-153FAB14F096}" destId="{E5CADB7C-9C9E-4D38-B36C-2A6343350B61}" srcOrd="0" destOrd="0" presId="urn:microsoft.com/office/officeart/2005/8/layout/list1"/>
    <dgm:cxn modelId="{675B2DCB-6557-4B6E-94B2-95B53073256F}" type="presParOf" srcId="{ABB37B67-2644-47A4-922B-153FAB14F096}" destId="{2CE63EF4-FE8F-4523-844B-BC32353FDD44}" srcOrd="1" destOrd="0" presId="urn:microsoft.com/office/officeart/2005/8/layout/list1"/>
    <dgm:cxn modelId="{DB63D677-0D22-4AB7-A8AD-9B6A9CDE3882}" type="presParOf" srcId="{2C7A9A15-B767-4647-A653-5D864DDD5F8F}" destId="{D260A23A-1CE6-4077-A615-71B19403A4A5}" srcOrd="17" destOrd="0" presId="urn:microsoft.com/office/officeart/2005/8/layout/list1"/>
    <dgm:cxn modelId="{A9F58037-16C0-4EF3-BF58-52910E2DDD93}" type="presParOf" srcId="{2C7A9A15-B767-4647-A653-5D864DDD5F8F}" destId="{453D3EA9-0920-4E84-9D1C-5B160504AA49}" srcOrd="18" destOrd="0" presId="urn:microsoft.com/office/officeart/2005/8/layout/list1"/>
    <dgm:cxn modelId="{681FB508-37F8-43A7-8559-7CE6C42BD213}" type="presParOf" srcId="{2C7A9A15-B767-4647-A653-5D864DDD5F8F}" destId="{462C527C-16DB-480A-BEDB-E2B1042AEC2A}" srcOrd="19" destOrd="0" presId="urn:microsoft.com/office/officeart/2005/8/layout/list1"/>
    <dgm:cxn modelId="{D20C946B-05BA-4ACA-B899-4F852FEF8B02}" type="presParOf" srcId="{2C7A9A15-B767-4647-A653-5D864DDD5F8F}" destId="{F894B471-D804-43B6-A9BE-E0BBFB70914A}" srcOrd="20" destOrd="0" presId="urn:microsoft.com/office/officeart/2005/8/layout/list1"/>
    <dgm:cxn modelId="{935EF8D7-8B2F-4C93-9E03-8CAF1285A47C}" type="presParOf" srcId="{F894B471-D804-43B6-A9BE-E0BBFB70914A}" destId="{A8396E21-F48D-4B15-8416-E951CAFFD3B9}" srcOrd="0" destOrd="0" presId="urn:microsoft.com/office/officeart/2005/8/layout/list1"/>
    <dgm:cxn modelId="{5F14F85B-69EA-4CF8-9A5E-48F3ABAAF140}" type="presParOf" srcId="{F894B471-D804-43B6-A9BE-E0BBFB70914A}" destId="{79780ACA-A1BB-4911-8536-B71D064457DD}" srcOrd="1" destOrd="0" presId="urn:microsoft.com/office/officeart/2005/8/layout/list1"/>
    <dgm:cxn modelId="{6EA796C5-CF8F-45CE-B3B2-C359A8EE9584}" type="presParOf" srcId="{2C7A9A15-B767-4647-A653-5D864DDD5F8F}" destId="{671E9B0A-9139-469D-AE3B-2DA56CF32816}" srcOrd="21" destOrd="0" presId="urn:microsoft.com/office/officeart/2005/8/layout/list1"/>
    <dgm:cxn modelId="{B50EE0CD-A29F-4C8F-A783-1695904B52E2}" type="presParOf" srcId="{2C7A9A15-B767-4647-A653-5D864DDD5F8F}" destId="{22E4B65A-613C-4314-9F66-2488CC81FB9E}" srcOrd="22" destOrd="0" presId="urn:microsoft.com/office/officeart/2005/8/layout/list1"/>
    <dgm:cxn modelId="{07911B24-100E-4458-AA1E-BB8D86896B0D}" type="presParOf" srcId="{2C7A9A15-B767-4647-A653-5D864DDD5F8F}" destId="{1C4DA9DE-D2E1-4FEE-A287-29BA85EC047E}" srcOrd="23" destOrd="0" presId="urn:microsoft.com/office/officeart/2005/8/layout/list1"/>
    <dgm:cxn modelId="{D2AD7BC3-D694-4D9E-9CE8-F6D9E33216C6}" type="presParOf" srcId="{2C7A9A15-B767-4647-A653-5D864DDD5F8F}" destId="{34DFF29C-E730-4557-8586-5B5D583786D4}" srcOrd="24" destOrd="0" presId="urn:microsoft.com/office/officeart/2005/8/layout/list1"/>
    <dgm:cxn modelId="{021612A1-0A99-418A-9558-5E4C74824FD6}" type="presParOf" srcId="{34DFF29C-E730-4557-8586-5B5D583786D4}" destId="{4C4A575B-F128-4C16-B9D1-49E7140CBAE3}" srcOrd="0" destOrd="0" presId="urn:microsoft.com/office/officeart/2005/8/layout/list1"/>
    <dgm:cxn modelId="{05AD449B-12A6-4B74-80DC-925BC989805F}" type="presParOf" srcId="{34DFF29C-E730-4557-8586-5B5D583786D4}" destId="{ED5D6C3F-D26C-4B87-961C-D9DDC86AB330}" srcOrd="1" destOrd="0" presId="urn:microsoft.com/office/officeart/2005/8/layout/list1"/>
    <dgm:cxn modelId="{B2F8BCDF-0C66-4184-88E9-89783596B682}" type="presParOf" srcId="{2C7A9A15-B767-4647-A653-5D864DDD5F8F}" destId="{FFD62259-F86E-4454-A053-84044DB57BF0}" srcOrd="25" destOrd="0" presId="urn:microsoft.com/office/officeart/2005/8/layout/list1"/>
    <dgm:cxn modelId="{80DAC81F-6117-4700-A6A4-5133F7E7D0F4}" type="presParOf" srcId="{2C7A9A15-B767-4647-A653-5D864DDD5F8F}" destId="{EA08D7FA-D3CF-408F-96CE-FD8E102EAAA1}" srcOrd="26" destOrd="0" presId="urn:microsoft.com/office/officeart/2005/8/layout/list1"/>
    <dgm:cxn modelId="{F36B9CAD-90D2-406A-A017-647383017B30}" type="presParOf" srcId="{2C7A9A15-B767-4647-A653-5D864DDD5F8F}" destId="{D5B8EF5E-CC2E-4B35-A20F-BFDF577B5807}" srcOrd="27" destOrd="0" presId="urn:microsoft.com/office/officeart/2005/8/layout/list1"/>
    <dgm:cxn modelId="{B5A8CE83-494C-4805-A93E-4E34F92BD538}" type="presParOf" srcId="{2C7A9A15-B767-4647-A653-5D864DDD5F8F}" destId="{DDDA385B-DA01-4A11-AE8F-1B513690762B}" srcOrd="28" destOrd="0" presId="urn:microsoft.com/office/officeart/2005/8/layout/list1"/>
    <dgm:cxn modelId="{A3C7F21B-54AD-4F91-B243-2986C02216D9}" type="presParOf" srcId="{DDDA385B-DA01-4A11-AE8F-1B513690762B}" destId="{9A1D9821-1E7A-41DF-AE96-57E9A66F664F}" srcOrd="0" destOrd="0" presId="urn:microsoft.com/office/officeart/2005/8/layout/list1"/>
    <dgm:cxn modelId="{77516DBC-E3D4-4E03-AA56-D92BBBF9AAB1}" type="presParOf" srcId="{DDDA385B-DA01-4A11-AE8F-1B513690762B}" destId="{CA3B12AD-1231-4AB8-8CE2-66180FA3B666}" srcOrd="1" destOrd="0" presId="urn:microsoft.com/office/officeart/2005/8/layout/list1"/>
    <dgm:cxn modelId="{A3A7CD81-2CF2-4FF9-9FEC-0120198D212E}" type="presParOf" srcId="{2C7A9A15-B767-4647-A653-5D864DDD5F8F}" destId="{B154250F-3262-4E48-B5F0-03D256DB13CE}" srcOrd="29" destOrd="0" presId="urn:microsoft.com/office/officeart/2005/8/layout/list1"/>
    <dgm:cxn modelId="{DBA4CB8A-6BC7-4916-95BF-84CE002610D1}" type="presParOf" srcId="{2C7A9A15-B767-4647-A653-5D864DDD5F8F}" destId="{2F963653-9CEB-4547-97F2-6BC7E04E22F5}" srcOrd="30" destOrd="0" presId="urn:microsoft.com/office/officeart/2005/8/layout/list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8E6D3A-CBF6-4E45-BD71-BE935A60A567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TW" altLang="en-US"/>
        </a:p>
      </dgm:t>
    </dgm:pt>
    <dgm:pt modelId="{26D3E8A4-B943-4B21-8552-F075F0A0AA87}">
      <dgm:prSet phldrT="[文字]" custT="1"/>
      <dgm:spPr/>
      <dgm:t>
        <a:bodyPr/>
        <a:lstStyle/>
        <a:p>
          <a:r>
            <a:rPr lang="en-US" altLang="zh-TW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Motivation</a:t>
          </a:r>
          <a:endParaRPr lang="zh-TW" altLang="en-US" sz="2400" b="1" dirty="0"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A4C54F9-73D3-42C2-BD62-1ADBA6E2D971}" type="parTrans" cxnId="{1ABDCBDA-6C1A-4406-8671-23002B750C8F}">
      <dgm:prSet/>
      <dgm:spPr/>
      <dgm:t>
        <a:bodyPr/>
        <a:lstStyle/>
        <a:p>
          <a:endParaRPr lang="zh-TW" altLang="en-US"/>
        </a:p>
      </dgm:t>
    </dgm:pt>
    <dgm:pt modelId="{41D8BE53-970E-4689-94DD-05C14AA39E20}" type="sibTrans" cxnId="{1ABDCBDA-6C1A-4406-8671-23002B750C8F}">
      <dgm:prSet/>
      <dgm:spPr/>
      <dgm:t>
        <a:bodyPr/>
        <a:lstStyle/>
        <a:p>
          <a:endParaRPr lang="zh-TW" altLang="en-US"/>
        </a:p>
      </dgm:t>
    </dgm:pt>
    <dgm:pt modelId="{4D0EC79F-7152-4669-94BB-A3558B7FF79D}">
      <dgm:prSet phldrT="[文字]" custT="1"/>
      <dgm:spPr/>
      <dgm:t>
        <a:bodyPr/>
        <a:lstStyle/>
        <a:p>
          <a:r>
            <a:rPr lang="en-US" altLang="zh-TW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 Case</a:t>
          </a:r>
        </a:p>
      </dgm:t>
    </dgm:pt>
    <dgm:pt modelId="{247591D8-CA44-4D49-932F-F332820EB3F7}" type="parTrans" cxnId="{507ACDEC-091E-4D22-8C26-691836DB1902}">
      <dgm:prSet/>
      <dgm:spPr/>
      <dgm:t>
        <a:bodyPr/>
        <a:lstStyle/>
        <a:p>
          <a:endParaRPr lang="zh-TW" altLang="en-US"/>
        </a:p>
      </dgm:t>
    </dgm:pt>
    <dgm:pt modelId="{B4204648-E7E8-4C9A-8FC0-C9CDAE3B2F7C}" type="sibTrans" cxnId="{507ACDEC-091E-4D22-8C26-691836DB1902}">
      <dgm:prSet/>
      <dgm:spPr/>
      <dgm:t>
        <a:bodyPr/>
        <a:lstStyle/>
        <a:p>
          <a:endParaRPr lang="zh-TW" altLang="en-US"/>
        </a:p>
      </dgm:t>
    </dgm:pt>
    <dgm:pt modelId="{55D3DB35-FBC6-4F05-B3F7-CCFB9C0BB8ED}">
      <dgm:prSet phldrT="[文字]" custT="1"/>
      <dgm:spPr/>
      <dgm:t>
        <a:bodyPr/>
        <a:lstStyle/>
        <a:p>
          <a:r>
            <a:rPr lang="en-US" altLang="zh-TW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Class Diagram</a:t>
          </a:r>
          <a:endParaRPr lang="zh-TW" altLang="en-US" sz="2400" b="1" dirty="0"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427E53F-6531-42A4-933F-1A629B5661A2}" type="parTrans" cxnId="{938CBD76-985C-410D-999D-21EE5A0DF2C5}">
      <dgm:prSet/>
      <dgm:spPr/>
      <dgm:t>
        <a:bodyPr/>
        <a:lstStyle/>
        <a:p>
          <a:endParaRPr lang="zh-TW" altLang="en-US"/>
        </a:p>
      </dgm:t>
    </dgm:pt>
    <dgm:pt modelId="{53057087-5C42-4645-A6C4-27BCDD7A94A1}" type="sibTrans" cxnId="{938CBD76-985C-410D-999D-21EE5A0DF2C5}">
      <dgm:prSet/>
      <dgm:spPr/>
      <dgm:t>
        <a:bodyPr/>
        <a:lstStyle/>
        <a:p>
          <a:endParaRPr lang="zh-TW" altLang="en-US"/>
        </a:p>
      </dgm:t>
    </dgm:pt>
    <dgm:pt modelId="{D74E83F2-F62C-406E-B588-BA41C58B7C2F}">
      <dgm:prSet phldrT="[文字]" custT="1"/>
      <dgm:spPr/>
      <dgm:t>
        <a:bodyPr/>
        <a:lstStyle/>
        <a:p>
          <a:r>
            <a: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Sequence Diagram</a:t>
          </a:r>
          <a:endParaRPr lang="zh-TW" altLang="en-U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8A43695-3B3F-419A-8C1F-9C62DDA5C639}" type="parTrans" cxnId="{1DBA6CDA-D420-4623-A969-E890B4266199}">
      <dgm:prSet/>
      <dgm:spPr/>
      <dgm:t>
        <a:bodyPr/>
        <a:lstStyle/>
        <a:p>
          <a:endParaRPr lang="zh-TW" altLang="en-US"/>
        </a:p>
      </dgm:t>
    </dgm:pt>
    <dgm:pt modelId="{B396C940-8A0F-4CBD-9E18-E834BCAA8B77}" type="sibTrans" cxnId="{1DBA6CDA-D420-4623-A969-E890B4266199}">
      <dgm:prSet/>
      <dgm:spPr/>
      <dgm:t>
        <a:bodyPr/>
        <a:lstStyle/>
        <a:p>
          <a:endParaRPr lang="zh-TW" altLang="en-US"/>
        </a:p>
      </dgm:t>
    </dgm:pt>
    <dgm:pt modelId="{2289695D-EEC7-4A86-BCD7-E728901C7915}">
      <dgm:prSet phldrT="[文字]" custT="1"/>
      <dgm:spPr/>
      <dgm:t>
        <a:bodyPr/>
        <a:lstStyle/>
        <a:p>
          <a:r>
            <a:rPr lang="en-US" altLang="zh-TW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Test Case</a:t>
          </a:r>
        </a:p>
      </dgm:t>
    </dgm:pt>
    <dgm:pt modelId="{03CD78A7-51C1-4CE9-AF30-2B0D1EAC3C40}" type="parTrans" cxnId="{9B4EF333-EF01-4F5D-8AEA-EA03BBE67A42}">
      <dgm:prSet/>
      <dgm:spPr/>
      <dgm:t>
        <a:bodyPr/>
        <a:lstStyle/>
        <a:p>
          <a:endParaRPr lang="zh-TW" altLang="en-US"/>
        </a:p>
      </dgm:t>
    </dgm:pt>
    <dgm:pt modelId="{DE75C5E6-B0EE-4A5E-8B29-F2176387877C}" type="sibTrans" cxnId="{9B4EF333-EF01-4F5D-8AEA-EA03BBE67A42}">
      <dgm:prSet/>
      <dgm:spPr/>
      <dgm:t>
        <a:bodyPr/>
        <a:lstStyle/>
        <a:p>
          <a:endParaRPr lang="zh-TW" altLang="en-US"/>
        </a:p>
      </dgm:t>
    </dgm:pt>
    <dgm:pt modelId="{72CBC4C6-DC06-4108-9E83-7EE1CE4145EE}">
      <dgm:prSet phldrT="[文字]" custT="1"/>
      <dgm:spPr/>
      <dgm:t>
        <a:bodyPr/>
        <a:lstStyle/>
        <a:p>
          <a:r>
            <a:rPr lang="en-US" altLang="zh-TW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Demo</a:t>
          </a:r>
        </a:p>
      </dgm:t>
    </dgm:pt>
    <dgm:pt modelId="{792AE99F-5A72-4BF2-89C1-B33A57DCA5EE}" type="parTrans" cxnId="{946CAAC6-56E1-4597-90A9-F9BA27E245E5}">
      <dgm:prSet/>
      <dgm:spPr/>
    </dgm:pt>
    <dgm:pt modelId="{6A603D5C-D9D2-4C6B-98BF-D10FADE53A83}" type="sibTrans" cxnId="{946CAAC6-56E1-4597-90A9-F9BA27E245E5}">
      <dgm:prSet/>
      <dgm:spPr/>
    </dgm:pt>
    <dgm:pt modelId="{2C7A9A15-B767-4647-A653-5D864DDD5F8F}" type="pres">
      <dgm:prSet presAssocID="{2E8E6D3A-CBF6-4E45-BD71-BE935A60A56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54E5061-02F9-476A-9F69-70510EAD6695}" type="pres">
      <dgm:prSet presAssocID="{26D3E8A4-B943-4B21-8552-F075F0A0AA87}" presName="parentLin" presStyleCnt="0"/>
      <dgm:spPr/>
    </dgm:pt>
    <dgm:pt modelId="{2A9A000A-8012-46E2-8249-EE7EC4E22E42}" type="pres">
      <dgm:prSet presAssocID="{26D3E8A4-B943-4B21-8552-F075F0A0AA87}" presName="parentLeftMargin" presStyleLbl="node1" presStyleIdx="0" presStyleCnt="6"/>
      <dgm:spPr/>
      <dgm:t>
        <a:bodyPr/>
        <a:lstStyle/>
        <a:p>
          <a:endParaRPr lang="zh-TW" altLang="en-US"/>
        </a:p>
      </dgm:t>
    </dgm:pt>
    <dgm:pt modelId="{33146DFD-810B-48A4-8753-4A6F32FB639C}" type="pres">
      <dgm:prSet presAssocID="{26D3E8A4-B943-4B21-8552-F075F0A0AA87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272AE0-8800-4683-9338-9647BE8E31DF}" type="pres">
      <dgm:prSet presAssocID="{26D3E8A4-B943-4B21-8552-F075F0A0AA87}" presName="negativeSpace" presStyleCnt="0"/>
      <dgm:spPr/>
    </dgm:pt>
    <dgm:pt modelId="{24028D93-C262-49F6-B403-C7DBC42090B7}" type="pres">
      <dgm:prSet presAssocID="{26D3E8A4-B943-4B21-8552-F075F0A0AA87}" presName="childText" presStyleLbl="conFgAcc1" presStyleIdx="0" presStyleCnt="6">
        <dgm:presLayoutVars>
          <dgm:bulletEnabled val="1"/>
        </dgm:presLayoutVars>
      </dgm:prSet>
      <dgm:spPr/>
    </dgm:pt>
    <dgm:pt modelId="{48A41ABD-BC20-482F-AF55-4B4882EBC4A3}" type="pres">
      <dgm:prSet presAssocID="{41D8BE53-970E-4689-94DD-05C14AA39E20}" presName="spaceBetweenRectangles" presStyleCnt="0"/>
      <dgm:spPr/>
    </dgm:pt>
    <dgm:pt modelId="{D3E0B613-EA02-4063-B36D-B6E8EC4CD6F0}" type="pres">
      <dgm:prSet presAssocID="{4D0EC79F-7152-4669-94BB-A3558B7FF79D}" presName="parentLin" presStyleCnt="0"/>
      <dgm:spPr/>
    </dgm:pt>
    <dgm:pt modelId="{E2612FAF-B91A-459D-A955-258D054C0164}" type="pres">
      <dgm:prSet presAssocID="{4D0EC79F-7152-4669-94BB-A3558B7FF79D}" presName="parentLeftMargin" presStyleLbl="node1" presStyleIdx="0" presStyleCnt="6"/>
      <dgm:spPr/>
      <dgm:t>
        <a:bodyPr/>
        <a:lstStyle/>
        <a:p>
          <a:endParaRPr lang="zh-TW" altLang="en-US"/>
        </a:p>
      </dgm:t>
    </dgm:pt>
    <dgm:pt modelId="{78C2ADF3-22AB-42EE-A631-BFC43D7AB958}" type="pres">
      <dgm:prSet presAssocID="{4D0EC79F-7152-4669-94BB-A3558B7FF79D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AB4035D-A543-493B-85A6-3447413A9C80}" type="pres">
      <dgm:prSet presAssocID="{4D0EC79F-7152-4669-94BB-A3558B7FF79D}" presName="negativeSpace" presStyleCnt="0"/>
      <dgm:spPr/>
    </dgm:pt>
    <dgm:pt modelId="{3F789DA7-7F4E-4291-AEEC-00E56E98AF98}" type="pres">
      <dgm:prSet presAssocID="{4D0EC79F-7152-4669-94BB-A3558B7FF79D}" presName="childText" presStyleLbl="conFgAcc1" presStyleIdx="1" presStyleCnt="6">
        <dgm:presLayoutVars>
          <dgm:bulletEnabled val="1"/>
        </dgm:presLayoutVars>
      </dgm:prSet>
      <dgm:spPr/>
    </dgm:pt>
    <dgm:pt modelId="{4A265E1B-E2B6-4579-B3B1-3097BE3B1EFC}" type="pres">
      <dgm:prSet presAssocID="{B4204648-E7E8-4C9A-8FC0-C9CDAE3B2F7C}" presName="spaceBetweenRectangles" presStyleCnt="0"/>
      <dgm:spPr/>
    </dgm:pt>
    <dgm:pt modelId="{ABB37B67-2644-47A4-922B-153FAB14F096}" type="pres">
      <dgm:prSet presAssocID="{55D3DB35-FBC6-4F05-B3F7-CCFB9C0BB8ED}" presName="parentLin" presStyleCnt="0"/>
      <dgm:spPr/>
    </dgm:pt>
    <dgm:pt modelId="{E5CADB7C-9C9E-4D38-B36C-2A6343350B61}" type="pres">
      <dgm:prSet presAssocID="{55D3DB35-FBC6-4F05-B3F7-CCFB9C0BB8ED}" presName="parentLeftMargin" presStyleLbl="node1" presStyleIdx="1" presStyleCnt="6"/>
      <dgm:spPr/>
      <dgm:t>
        <a:bodyPr/>
        <a:lstStyle/>
        <a:p>
          <a:endParaRPr lang="zh-TW" altLang="en-US"/>
        </a:p>
      </dgm:t>
    </dgm:pt>
    <dgm:pt modelId="{2CE63EF4-FE8F-4523-844B-BC32353FDD44}" type="pres">
      <dgm:prSet presAssocID="{55D3DB35-FBC6-4F05-B3F7-CCFB9C0BB8ED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260A23A-1CE6-4077-A615-71B19403A4A5}" type="pres">
      <dgm:prSet presAssocID="{55D3DB35-FBC6-4F05-B3F7-CCFB9C0BB8ED}" presName="negativeSpace" presStyleCnt="0"/>
      <dgm:spPr/>
    </dgm:pt>
    <dgm:pt modelId="{453D3EA9-0920-4E84-9D1C-5B160504AA49}" type="pres">
      <dgm:prSet presAssocID="{55D3DB35-FBC6-4F05-B3F7-CCFB9C0BB8ED}" presName="childText" presStyleLbl="conFgAcc1" presStyleIdx="2" presStyleCnt="6">
        <dgm:presLayoutVars>
          <dgm:bulletEnabled val="1"/>
        </dgm:presLayoutVars>
      </dgm:prSet>
      <dgm:spPr/>
    </dgm:pt>
    <dgm:pt modelId="{462C527C-16DB-480A-BEDB-E2B1042AEC2A}" type="pres">
      <dgm:prSet presAssocID="{53057087-5C42-4645-A6C4-27BCDD7A94A1}" presName="spaceBetweenRectangles" presStyleCnt="0"/>
      <dgm:spPr/>
    </dgm:pt>
    <dgm:pt modelId="{F894B471-D804-43B6-A9BE-E0BBFB70914A}" type="pres">
      <dgm:prSet presAssocID="{D74E83F2-F62C-406E-B588-BA41C58B7C2F}" presName="parentLin" presStyleCnt="0"/>
      <dgm:spPr/>
    </dgm:pt>
    <dgm:pt modelId="{A8396E21-F48D-4B15-8416-E951CAFFD3B9}" type="pres">
      <dgm:prSet presAssocID="{D74E83F2-F62C-406E-B588-BA41C58B7C2F}" presName="parentLeftMargin" presStyleLbl="node1" presStyleIdx="2" presStyleCnt="6"/>
      <dgm:spPr/>
      <dgm:t>
        <a:bodyPr/>
        <a:lstStyle/>
        <a:p>
          <a:endParaRPr lang="zh-TW" altLang="en-US"/>
        </a:p>
      </dgm:t>
    </dgm:pt>
    <dgm:pt modelId="{79780ACA-A1BB-4911-8536-B71D064457DD}" type="pres">
      <dgm:prSet presAssocID="{D74E83F2-F62C-406E-B588-BA41C58B7C2F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71E9B0A-9139-469D-AE3B-2DA56CF32816}" type="pres">
      <dgm:prSet presAssocID="{D74E83F2-F62C-406E-B588-BA41C58B7C2F}" presName="negativeSpace" presStyleCnt="0"/>
      <dgm:spPr/>
    </dgm:pt>
    <dgm:pt modelId="{22E4B65A-613C-4314-9F66-2488CC81FB9E}" type="pres">
      <dgm:prSet presAssocID="{D74E83F2-F62C-406E-B588-BA41C58B7C2F}" presName="childText" presStyleLbl="conFgAcc1" presStyleIdx="3" presStyleCnt="6">
        <dgm:presLayoutVars>
          <dgm:bulletEnabled val="1"/>
        </dgm:presLayoutVars>
      </dgm:prSet>
      <dgm:spPr/>
    </dgm:pt>
    <dgm:pt modelId="{1C4DA9DE-D2E1-4FEE-A287-29BA85EC047E}" type="pres">
      <dgm:prSet presAssocID="{B396C940-8A0F-4CBD-9E18-E834BCAA8B77}" presName="spaceBetweenRectangles" presStyleCnt="0"/>
      <dgm:spPr/>
    </dgm:pt>
    <dgm:pt modelId="{34DFF29C-E730-4557-8586-5B5D583786D4}" type="pres">
      <dgm:prSet presAssocID="{2289695D-EEC7-4A86-BCD7-E728901C7915}" presName="parentLin" presStyleCnt="0"/>
      <dgm:spPr/>
    </dgm:pt>
    <dgm:pt modelId="{4C4A575B-F128-4C16-B9D1-49E7140CBAE3}" type="pres">
      <dgm:prSet presAssocID="{2289695D-EEC7-4A86-BCD7-E728901C7915}" presName="parentLeftMargin" presStyleLbl="node1" presStyleIdx="3" presStyleCnt="6"/>
      <dgm:spPr/>
      <dgm:t>
        <a:bodyPr/>
        <a:lstStyle/>
        <a:p>
          <a:endParaRPr lang="zh-TW" altLang="en-US"/>
        </a:p>
      </dgm:t>
    </dgm:pt>
    <dgm:pt modelId="{ED5D6C3F-D26C-4B87-961C-D9DDC86AB330}" type="pres">
      <dgm:prSet presAssocID="{2289695D-EEC7-4A86-BCD7-E728901C7915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FD62259-F86E-4454-A053-84044DB57BF0}" type="pres">
      <dgm:prSet presAssocID="{2289695D-EEC7-4A86-BCD7-E728901C7915}" presName="negativeSpace" presStyleCnt="0"/>
      <dgm:spPr/>
    </dgm:pt>
    <dgm:pt modelId="{EA08D7FA-D3CF-408F-96CE-FD8E102EAAA1}" type="pres">
      <dgm:prSet presAssocID="{2289695D-EEC7-4A86-BCD7-E728901C7915}" presName="childText" presStyleLbl="conFgAcc1" presStyleIdx="4" presStyleCnt="6">
        <dgm:presLayoutVars>
          <dgm:bulletEnabled val="1"/>
        </dgm:presLayoutVars>
      </dgm:prSet>
      <dgm:spPr/>
    </dgm:pt>
    <dgm:pt modelId="{D5B8EF5E-CC2E-4B35-A20F-BFDF577B5807}" type="pres">
      <dgm:prSet presAssocID="{DE75C5E6-B0EE-4A5E-8B29-F2176387877C}" presName="spaceBetweenRectangles" presStyleCnt="0"/>
      <dgm:spPr/>
    </dgm:pt>
    <dgm:pt modelId="{DDDA385B-DA01-4A11-AE8F-1B513690762B}" type="pres">
      <dgm:prSet presAssocID="{72CBC4C6-DC06-4108-9E83-7EE1CE4145EE}" presName="parentLin" presStyleCnt="0"/>
      <dgm:spPr/>
    </dgm:pt>
    <dgm:pt modelId="{9A1D9821-1E7A-41DF-AE96-57E9A66F664F}" type="pres">
      <dgm:prSet presAssocID="{72CBC4C6-DC06-4108-9E83-7EE1CE4145EE}" presName="parentLeftMargin" presStyleLbl="node1" presStyleIdx="4" presStyleCnt="6"/>
      <dgm:spPr/>
      <dgm:t>
        <a:bodyPr/>
        <a:lstStyle/>
        <a:p>
          <a:endParaRPr lang="zh-TW" altLang="en-US"/>
        </a:p>
      </dgm:t>
    </dgm:pt>
    <dgm:pt modelId="{CA3B12AD-1231-4AB8-8CE2-66180FA3B666}" type="pres">
      <dgm:prSet presAssocID="{72CBC4C6-DC06-4108-9E83-7EE1CE4145EE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154250F-3262-4E48-B5F0-03D256DB13CE}" type="pres">
      <dgm:prSet presAssocID="{72CBC4C6-DC06-4108-9E83-7EE1CE4145EE}" presName="negativeSpace" presStyleCnt="0"/>
      <dgm:spPr/>
    </dgm:pt>
    <dgm:pt modelId="{2F963653-9CEB-4547-97F2-6BC7E04E22F5}" type="pres">
      <dgm:prSet presAssocID="{72CBC4C6-DC06-4108-9E83-7EE1CE4145EE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F7909615-7A49-4831-A2B1-571E0248237C}" type="presOf" srcId="{72CBC4C6-DC06-4108-9E83-7EE1CE4145EE}" destId="{9A1D9821-1E7A-41DF-AE96-57E9A66F664F}" srcOrd="0" destOrd="0" presId="urn:microsoft.com/office/officeart/2005/8/layout/list1"/>
    <dgm:cxn modelId="{9B4EF333-EF01-4F5D-8AEA-EA03BBE67A42}" srcId="{2E8E6D3A-CBF6-4E45-BD71-BE935A60A567}" destId="{2289695D-EEC7-4A86-BCD7-E728901C7915}" srcOrd="4" destOrd="0" parTransId="{03CD78A7-51C1-4CE9-AF30-2B0D1EAC3C40}" sibTransId="{DE75C5E6-B0EE-4A5E-8B29-F2176387877C}"/>
    <dgm:cxn modelId="{4AA549DD-8FA5-4155-8243-2B5ABF26E5D5}" type="presOf" srcId="{D74E83F2-F62C-406E-B588-BA41C58B7C2F}" destId="{A8396E21-F48D-4B15-8416-E951CAFFD3B9}" srcOrd="0" destOrd="0" presId="urn:microsoft.com/office/officeart/2005/8/layout/list1"/>
    <dgm:cxn modelId="{507ACDEC-091E-4D22-8C26-691836DB1902}" srcId="{2E8E6D3A-CBF6-4E45-BD71-BE935A60A567}" destId="{4D0EC79F-7152-4669-94BB-A3558B7FF79D}" srcOrd="1" destOrd="0" parTransId="{247591D8-CA44-4D49-932F-F332820EB3F7}" sibTransId="{B4204648-E7E8-4C9A-8FC0-C9CDAE3B2F7C}"/>
    <dgm:cxn modelId="{FA04ACC9-93A3-499A-A928-AFBA67A27324}" type="presOf" srcId="{26D3E8A4-B943-4B21-8552-F075F0A0AA87}" destId="{2A9A000A-8012-46E2-8249-EE7EC4E22E42}" srcOrd="0" destOrd="0" presId="urn:microsoft.com/office/officeart/2005/8/layout/list1"/>
    <dgm:cxn modelId="{FF7A1773-F4CC-4890-8FDA-EDFE03B910F7}" type="presOf" srcId="{D74E83F2-F62C-406E-B588-BA41C58B7C2F}" destId="{79780ACA-A1BB-4911-8536-B71D064457DD}" srcOrd="1" destOrd="0" presId="urn:microsoft.com/office/officeart/2005/8/layout/list1"/>
    <dgm:cxn modelId="{1ABDCBDA-6C1A-4406-8671-23002B750C8F}" srcId="{2E8E6D3A-CBF6-4E45-BD71-BE935A60A567}" destId="{26D3E8A4-B943-4B21-8552-F075F0A0AA87}" srcOrd="0" destOrd="0" parTransId="{8A4C54F9-73D3-42C2-BD62-1ADBA6E2D971}" sibTransId="{41D8BE53-970E-4689-94DD-05C14AA39E20}"/>
    <dgm:cxn modelId="{623B8367-7FDB-4813-8383-CE57A9A5C53C}" type="presOf" srcId="{2289695D-EEC7-4A86-BCD7-E728901C7915}" destId="{4C4A575B-F128-4C16-B9D1-49E7140CBAE3}" srcOrd="0" destOrd="0" presId="urn:microsoft.com/office/officeart/2005/8/layout/list1"/>
    <dgm:cxn modelId="{5788769C-C808-45A9-8B88-7CCC52760CA5}" type="presOf" srcId="{72CBC4C6-DC06-4108-9E83-7EE1CE4145EE}" destId="{CA3B12AD-1231-4AB8-8CE2-66180FA3B666}" srcOrd="1" destOrd="0" presId="urn:microsoft.com/office/officeart/2005/8/layout/list1"/>
    <dgm:cxn modelId="{561527DE-5F0D-43D5-A708-F2099A7CD13C}" type="presOf" srcId="{55D3DB35-FBC6-4F05-B3F7-CCFB9C0BB8ED}" destId="{E5CADB7C-9C9E-4D38-B36C-2A6343350B61}" srcOrd="0" destOrd="0" presId="urn:microsoft.com/office/officeart/2005/8/layout/list1"/>
    <dgm:cxn modelId="{938CBD76-985C-410D-999D-21EE5A0DF2C5}" srcId="{2E8E6D3A-CBF6-4E45-BD71-BE935A60A567}" destId="{55D3DB35-FBC6-4F05-B3F7-CCFB9C0BB8ED}" srcOrd="2" destOrd="0" parTransId="{A427E53F-6531-42A4-933F-1A629B5661A2}" sibTransId="{53057087-5C42-4645-A6C4-27BCDD7A94A1}"/>
    <dgm:cxn modelId="{4DB38FA0-5603-4575-A04C-F9F14C69B7B9}" type="presOf" srcId="{2289695D-EEC7-4A86-BCD7-E728901C7915}" destId="{ED5D6C3F-D26C-4B87-961C-D9DDC86AB330}" srcOrd="1" destOrd="0" presId="urn:microsoft.com/office/officeart/2005/8/layout/list1"/>
    <dgm:cxn modelId="{1DBA6CDA-D420-4623-A969-E890B4266199}" srcId="{2E8E6D3A-CBF6-4E45-BD71-BE935A60A567}" destId="{D74E83F2-F62C-406E-B588-BA41C58B7C2F}" srcOrd="3" destOrd="0" parTransId="{D8A43695-3B3F-419A-8C1F-9C62DDA5C639}" sibTransId="{B396C940-8A0F-4CBD-9E18-E834BCAA8B77}"/>
    <dgm:cxn modelId="{BB21B90E-BA3D-4796-BE4B-B7D22212562A}" type="presOf" srcId="{4D0EC79F-7152-4669-94BB-A3558B7FF79D}" destId="{78C2ADF3-22AB-42EE-A631-BFC43D7AB958}" srcOrd="1" destOrd="0" presId="urn:microsoft.com/office/officeart/2005/8/layout/list1"/>
    <dgm:cxn modelId="{6AF4A04D-C30A-4E04-87F2-CF5936731A79}" type="presOf" srcId="{55D3DB35-FBC6-4F05-B3F7-CCFB9C0BB8ED}" destId="{2CE63EF4-FE8F-4523-844B-BC32353FDD44}" srcOrd="1" destOrd="0" presId="urn:microsoft.com/office/officeart/2005/8/layout/list1"/>
    <dgm:cxn modelId="{54A9AA1B-3459-4A84-AB43-FC841D4161AE}" type="presOf" srcId="{26D3E8A4-B943-4B21-8552-F075F0A0AA87}" destId="{33146DFD-810B-48A4-8753-4A6F32FB639C}" srcOrd="1" destOrd="0" presId="urn:microsoft.com/office/officeart/2005/8/layout/list1"/>
    <dgm:cxn modelId="{D398D698-4404-424A-84FD-F2DD09C68F90}" type="presOf" srcId="{2E8E6D3A-CBF6-4E45-BD71-BE935A60A567}" destId="{2C7A9A15-B767-4647-A653-5D864DDD5F8F}" srcOrd="0" destOrd="0" presId="urn:microsoft.com/office/officeart/2005/8/layout/list1"/>
    <dgm:cxn modelId="{0DBB6068-2610-413F-A162-11903CE1CFA4}" type="presOf" srcId="{4D0EC79F-7152-4669-94BB-A3558B7FF79D}" destId="{E2612FAF-B91A-459D-A955-258D054C0164}" srcOrd="0" destOrd="0" presId="urn:microsoft.com/office/officeart/2005/8/layout/list1"/>
    <dgm:cxn modelId="{946CAAC6-56E1-4597-90A9-F9BA27E245E5}" srcId="{2E8E6D3A-CBF6-4E45-BD71-BE935A60A567}" destId="{72CBC4C6-DC06-4108-9E83-7EE1CE4145EE}" srcOrd="5" destOrd="0" parTransId="{792AE99F-5A72-4BF2-89C1-B33A57DCA5EE}" sibTransId="{6A603D5C-D9D2-4C6B-98BF-D10FADE53A83}"/>
    <dgm:cxn modelId="{23996E93-55AB-4304-8F80-0003E86E6C76}" type="presParOf" srcId="{2C7A9A15-B767-4647-A653-5D864DDD5F8F}" destId="{B54E5061-02F9-476A-9F69-70510EAD6695}" srcOrd="0" destOrd="0" presId="urn:microsoft.com/office/officeart/2005/8/layout/list1"/>
    <dgm:cxn modelId="{019E0AD0-3723-4A1A-8AEA-D49FBF9635CB}" type="presParOf" srcId="{B54E5061-02F9-476A-9F69-70510EAD6695}" destId="{2A9A000A-8012-46E2-8249-EE7EC4E22E42}" srcOrd="0" destOrd="0" presId="urn:microsoft.com/office/officeart/2005/8/layout/list1"/>
    <dgm:cxn modelId="{81299E46-3D49-4050-8632-36256BECD05F}" type="presParOf" srcId="{B54E5061-02F9-476A-9F69-70510EAD6695}" destId="{33146DFD-810B-48A4-8753-4A6F32FB639C}" srcOrd="1" destOrd="0" presId="urn:microsoft.com/office/officeart/2005/8/layout/list1"/>
    <dgm:cxn modelId="{6BDB5544-CCCC-4E19-90C0-96A51FAC23A8}" type="presParOf" srcId="{2C7A9A15-B767-4647-A653-5D864DDD5F8F}" destId="{A1272AE0-8800-4683-9338-9647BE8E31DF}" srcOrd="1" destOrd="0" presId="urn:microsoft.com/office/officeart/2005/8/layout/list1"/>
    <dgm:cxn modelId="{FA34F622-9E62-44C9-A171-71EB20274C29}" type="presParOf" srcId="{2C7A9A15-B767-4647-A653-5D864DDD5F8F}" destId="{24028D93-C262-49F6-B403-C7DBC42090B7}" srcOrd="2" destOrd="0" presId="urn:microsoft.com/office/officeart/2005/8/layout/list1"/>
    <dgm:cxn modelId="{05D300C6-976F-483A-8B9B-F39D7E5F31F4}" type="presParOf" srcId="{2C7A9A15-B767-4647-A653-5D864DDD5F8F}" destId="{48A41ABD-BC20-482F-AF55-4B4882EBC4A3}" srcOrd="3" destOrd="0" presId="urn:microsoft.com/office/officeart/2005/8/layout/list1"/>
    <dgm:cxn modelId="{66636103-0ECC-479A-9642-93364EC398A7}" type="presParOf" srcId="{2C7A9A15-B767-4647-A653-5D864DDD5F8F}" destId="{D3E0B613-EA02-4063-B36D-B6E8EC4CD6F0}" srcOrd="4" destOrd="0" presId="urn:microsoft.com/office/officeart/2005/8/layout/list1"/>
    <dgm:cxn modelId="{AF75ABEE-F9B9-4EBE-ACB1-9A7CF8AD40A3}" type="presParOf" srcId="{D3E0B613-EA02-4063-B36D-B6E8EC4CD6F0}" destId="{E2612FAF-B91A-459D-A955-258D054C0164}" srcOrd="0" destOrd="0" presId="urn:microsoft.com/office/officeart/2005/8/layout/list1"/>
    <dgm:cxn modelId="{9735A779-8832-41BC-9F4E-DBC4FAF15D49}" type="presParOf" srcId="{D3E0B613-EA02-4063-B36D-B6E8EC4CD6F0}" destId="{78C2ADF3-22AB-42EE-A631-BFC43D7AB958}" srcOrd="1" destOrd="0" presId="urn:microsoft.com/office/officeart/2005/8/layout/list1"/>
    <dgm:cxn modelId="{55A3F322-EBF4-4F8E-B636-224BFD3A7584}" type="presParOf" srcId="{2C7A9A15-B767-4647-A653-5D864DDD5F8F}" destId="{9AB4035D-A543-493B-85A6-3447413A9C80}" srcOrd="5" destOrd="0" presId="urn:microsoft.com/office/officeart/2005/8/layout/list1"/>
    <dgm:cxn modelId="{E80CF84B-8362-456B-A45C-53F4DBFC77D9}" type="presParOf" srcId="{2C7A9A15-B767-4647-A653-5D864DDD5F8F}" destId="{3F789DA7-7F4E-4291-AEEC-00E56E98AF98}" srcOrd="6" destOrd="0" presId="urn:microsoft.com/office/officeart/2005/8/layout/list1"/>
    <dgm:cxn modelId="{8E258521-E849-4991-80A9-79EC376D1B2F}" type="presParOf" srcId="{2C7A9A15-B767-4647-A653-5D864DDD5F8F}" destId="{4A265E1B-E2B6-4579-B3B1-3097BE3B1EFC}" srcOrd="7" destOrd="0" presId="urn:microsoft.com/office/officeart/2005/8/layout/list1"/>
    <dgm:cxn modelId="{6C076F06-38A6-404F-90C5-A16DE7B821BA}" type="presParOf" srcId="{2C7A9A15-B767-4647-A653-5D864DDD5F8F}" destId="{ABB37B67-2644-47A4-922B-153FAB14F096}" srcOrd="8" destOrd="0" presId="urn:microsoft.com/office/officeart/2005/8/layout/list1"/>
    <dgm:cxn modelId="{C81BE54A-B5E9-450F-AA5E-69E41DBD207D}" type="presParOf" srcId="{ABB37B67-2644-47A4-922B-153FAB14F096}" destId="{E5CADB7C-9C9E-4D38-B36C-2A6343350B61}" srcOrd="0" destOrd="0" presId="urn:microsoft.com/office/officeart/2005/8/layout/list1"/>
    <dgm:cxn modelId="{C5937BB0-7AF6-4900-A3E3-99951E0377AF}" type="presParOf" srcId="{ABB37B67-2644-47A4-922B-153FAB14F096}" destId="{2CE63EF4-FE8F-4523-844B-BC32353FDD44}" srcOrd="1" destOrd="0" presId="urn:microsoft.com/office/officeart/2005/8/layout/list1"/>
    <dgm:cxn modelId="{357F143C-A2E3-4070-877C-388FB40DA0FE}" type="presParOf" srcId="{2C7A9A15-B767-4647-A653-5D864DDD5F8F}" destId="{D260A23A-1CE6-4077-A615-71B19403A4A5}" srcOrd="9" destOrd="0" presId="urn:microsoft.com/office/officeart/2005/8/layout/list1"/>
    <dgm:cxn modelId="{96AA9C63-0DF9-4389-B8F9-4E6FA79A6C64}" type="presParOf" srcId="{2C7A9A15-B767-4647-A653-5D864DDD5F8F}" destId="{453D3EA9-0920-4E84-9D1C-5B160504AA49}" srcOrd="10" destOrd="0" presId="urn:microsoft.com/office/officeart/2005/8/layout/list1"/>
    <dgm:cxn modelId="{C9371BB3-E2CF-426F-B277-4EB8C4773BB0}" type="presParOf" srcId="{2C7A9A15-B767-4647-A653-5D864DDD5F8F}" destId="{462C527C-16DB-480A-BEDB-E2B1042AEC2A}" srcOrd="11" destOrd="0" presId="urn:microsoft.com/office/officeart/2005/8/layout/list1"/>
    <dgm:cxn modelId="{F3573CC3-792E-4B0D-BAAB-1543A0643E95}" type="presParOf" srcId="{2C7A9A15-B767-4647-A653-5D864DDD5F8F}" destId="{F894B471-D804-43B6-A9BE-E0BBFB70914A}" srcOrd="12" destOrd="0" presId="urn:microsoft.com/office/officeart/2005/8/layout/list1"/>
    <dgm:cxn modelId="{4BC64599-FCD4-4DC1-A2E4-614EB13C857D}" type="presParOf" srcId="{F894B471-D804-43B6-A9BE-E0BBFB70914A}" destId="{A8396E21-F48D-4B15-8416-E951CAFFD3B9}" srcOrd="0" destOrd="0" presId="urn:microsoft.com/office/officeart/2005/8/layout/list1"/>
    <dgm:cxn modelId="{7786DDD5-B31E-4471-A253-E040A1DF827F}" type="presParOf" srcId="{F894B471-D804-43B6-A9BE-E0BBFB70914A}" destId="{79780ACA-A1BB-4911-8536-B71D064457DD}" srcOrd="1" destOrd="0" presId="urn:microsoft.com/office/officeart/2005/8/layout/list1"/>
    <dgm:cxn modelId="{2F73B7C3-4609-4492-A706-1FD429077E34}" type="presParOf" srcId="{2C7A9A15-B767-4647-A653-5D864DDD5F8F}" destId="{671E9B0A-9139-469D-AE3B-2DA56CF32816}" srcOrd="13" destOrd="0" presId="urn:microsoft.com/office/officeart/2005/8/layout/list1"/>
    <dgm:cxn modelId="{1802779B-837E-46C9-83E6-13BE8B1FD2F5}" type="presParOf" srcId="{2C7A9A15-B767-4647-A653-5D864DDD5F8F}" destId="{22E4B65A-613C-4314-9F66-2488CC81FB9E}" srcOrd="14" destOrd="0" presId="urn:microsoft.com/office/officeart/2005/8/layout/list1"/>
    <dgm:cxn modelId="{E6B5F802-5C0E-4C69-B02C-F6A7883AB2B0}" type="presParOf" srcId="{2C7A9A15-B767-4647-A653-5D864DDD5F8F}" destId="{1C4DA9DE-D2E1-4FEE-A287-29BA85EC047E}" srcOrd="15" destOrd="0" presId="urn:microsoft.com/office/officeart/2005/8/layout/list1"/>
    <dgm:cxn modelId="{1A62E2D2-83F1-4259-9236-6F1A1C3ACD39}" type="presParOf" srcId="{2C7A9A15-B767-4647-A653-5D864DDD5F8F}" destId="{34DFF29C-E730-4557-8586-5B5D583786D4}" srcOrd="16" destOrd="0" presId="urn:microsoft.com/office/officeart/2005/8/layout/list1"/>
    <dgm:cxn modelId="{2CC26A83-6557-49D8-A704-4D98505B0BBE}" type="presParOf" srcId="{34DFF29C-E730-4557-8586-5B5D583786D4}" destId="{4C4A575B-F128-4C16-B9D1-49E7140CBAE3}" srcOrd="0" destOrd="0" presId="urn:microsoft.com/office/officeart/2005/8/layout/list1"/>
    <dgm:cxn modelId="{6FC47E20-4913-482A-927A-2BBF632EC7B5}" type="presParOf" srcId="{34DFF29C-E730-4557-8586-5B5D583786D4}" destId="{ED5D6C3F-D26C-4B87-961C-D9DDC86AB330}" srcOrd="1" destOrd="0" presId="urn:microsoft.com/office/officeart/2005/8/layout/list1"/>
    <dgm:cxn modelId="{295D69FE-C357-42F9-AF3D-C99C1CC89EB7}" type="presParOf" srcId="{2C7A9A15-B767-4647-A653-5D864DDD5F8F}" destId="{FFD62259-F86E-4454-A053-84044DB57BF0}" srcOrd="17" destOrd="0" presId="urn:microsoft.com/office/officeart/2005/8/layout/list1"/>
    <dgm:cxn modelId="{A714F441-1DFE-4637-9219-7E11B90D677D}" type="presParOf" srcId="{2C7A9A15-B767-4647-A653-5D864DDD5F8F}" destId="{EA08D7FA-D3CF-408F-96CE-FD8E102EAAA1}" srcOrd="18" destOrd="0" presId="urn:microsoft.com/office/officeart/2005/8/layout/list1"/>
    <dgm:cxn modelId="{E5FB670B-5090-45DD-BB77-11A50AFFE95C}" type="presParOf" srcId="{2C7A9A15-B767-4647-A653-5D864DDD5F8F}" destId="{D5B8EF5E-CC2E-4B35-A20F-BFDF577B5807}" srcOrd="19" destOrd="0" presId="urn:microsoft.com/office/officeart/2005/8/layout/list1"/>
    <dgm:cxn modelId="{336A3403-B5D4-4245-BBC3-54CCC71388B8}" type="presParOf" srcId="{2C7A9A15-B767-4647-A653-5D864DDD5F8F}" destId="{DDDA385B-DA01-4A11-AE8F-1B513690762B}" srcOrd="20" destOrd="0" presId="urn:microsoft.com/office/officeart/2005/8/layout/list1"/>
    <dgm:cxn modelId="{7CC95DF5-9F17-4FFB-B2A5-C55676C00350}" type="presParOf" srcId="{DDDA385B-DA01-4A11-AE8F-1B513690762B}" destId="{9A1D9821-1E7A-41DF-AE96-57E9A66F664F}" srcOrd="0" destOrd="0" presId="urn:microsoft.com/office/officeart/2005/8/layout/list1"/>
    <dgm:cxn modelId="{41D9BB42-52FA-44D7-9CB1-77F11E840D62}" type="presParOf" srcId="{DDDA385B-DA01-4A11-AE8F-1B513690762B}" destId="{CA3B12AD-1231-4AB8-8CE2-66180FA3B666}" srcOrd="1" destOrd="0" presId="urn:microsoft.com/office/officeart/2005/8/layout/list1"/>
    <dgm:cxn modelId="{5F69C2EB-657B-4E10-BA33-7006CC9E09F9}" type="presParOf" srcId="{2C7A9A15-B767-4647-A653-5D864DDD5F8F}" destId="{B154250F-3262-4E48-B5F0-03D256DB13CE}" srcOrd="21" destOrd="0" presId="urn:microsoft.com/office/officeart/2005/8/layout/list1"/>
    <dgm:cxn modelId="{53824B35-AE6C-4C77-A017-59B34F725117}" type="presParOf" srcId="{2C7A9A15-B767-4647-A653-5D864DDD5F8F}" destId="{2F963653-9CEB-4547-97F2-6BC7E04E22F5}" srcOrd="22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4EA41-C646-4F34-B731-301CD3BF0EC9}" type="datetimeFigureOut">
              <a:rPr lang="zh-TW" altLang="en-US" smtClean="0"/>
              <a:pPr/>
              <a:t>2010/1/6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8B549-401B-4390-965D-6A63623425A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7" name="Object 15"/>
          <p:cNvGraphicFramePr>
            <a:graphicFrameLocks noChangeAspect="1"/>
          </p:cNvGraphicFramePr>
          <p:nvPr/>
        </p:nvGraphicFramePr>
        <p:xfrm>
          <a:off x="44450" y="2393950"/>
          <a:ext cx="9077325" cy="1819275"/>
        </p:xfrm>
        <a:graphic>
          <a:graphicData uri="http://schemas.openxmlformats.org/presentationml/2006/ole">
            <p:oleObj spid="_x0000_s1026" name="Image" r:id="rId3" imgW="10209524" imgH="1815873" progId="">
              <p:embed/>
            </p:oleObj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4925" y="4292600"/>
            <a:ext cx="9074150" cy="2520950"/>
            <a:chOff x="0" y="2640"/>
            <a:chExt cx="5760" cy="1680"/>
          </a:xfrm>
        </p:grpSpPr>
        <p:sp>
          <p:nvSpPr>
            <p:cNvPr id="3089" name="Rectangle 17"/>
            <p:cNvSpPr>
              <a:spLocks noChangeArrowheads="1"/>
            </p:cNvSpPr>
            <p:nvPr userDrawn="1"/>
          </p:nvSpPr>
          <p:spPr bwMode="gray">
            <a:xfrm>
              <a:off x="0" y="2640"/>
              <a:ext cx="5760" cy="168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90" name="Rectangle 18"/>
            <p:cNvSpPr>
              <a:spLocks noChangeArrowheads="1"/>
            </p:cNvSpPr>
            <p:nvPr userDrawn="1"/>
          </p:nvSpPr>
          <p:spPr bwMode="gray">
            <a:xfrm>
              <a:off x="0" y="2640"/>
              <a:ext cx="5760" cy="96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34925" y="44450"/>
            <a:ext cx="9074150" cy="228282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-4763" y="0"/>
            <a:ext cx="9148763" cy="6856413"/>
            <a:chOff x="-3" y="0"/>
            <a:chExt cx="5763" cy="4319"/>
          </a:xfrm>
        </p:grpSpPr>
        <p:sp>
          <p:nvSpPr>
            <p:cNvPr id="3093" name="AutoShape 21"/>
            <p:cNvSpPr>
              <a:spLocks noChangeArrowheads="1"/>
            </p:cNvSpPr>
            <p:nvPr userDrawn="1"/>
          </p:nvSpPr>
          <p:spPr bwMode="gray">
            <a:xfrm>
              <a:off x="24" y="24"/>
              <a:ext cx="5712" cy="4272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94" name="Freeform 22"/>
            <p:cNvSpPr>
              <a:spLocks/>
            </p:cNvSpPr>
            <p:nvPr userDrawn="1"/>
          </p:nvSpPr>
          <p:spPr bwMode="gray">
            <a:xfrm>
              <a:off x="0" y="0"/>
              <a:ext cx="288" cy="28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95" name="Freeform 23"/>
            <p:cNvSpPr>
              <a:spLocks/>
            </p:cNvSpPr>
            <p:nvPr userDrawn="1"/>
          </p:nvSpPr>
          <p:spPr bwMode="gray">
            <a:xfrm rot="-5408600">
              <a:off x="-50" y="4030"/>
              <a:ext cx="336" cy="242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96" name="Freeform 24"/>
            <p:cNvSpPr>
              <a:spLocks/>
            </p:cNvSpPr>
            <p:nvPr userDrawn="1"/>
          </p:nvSpPr>
          <p:spPr bwMode="gray">
            <a:xfrm rot="10769190">
              <a:off x="5519" y="4031"/>
              <a:ext cx="232" cy="287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97" name="Freeform 25"/>
            <p:cNvSpPr>
              <a:spLocks/>
            </p:cNvSpPr>
            <p:nvPr userDrawn="1"/>
          </p:nvSpPr>
          <p:spPr bwMode="gray">
            <a:xfrm rot="5400000">
              <a:off x="5472" y="0"/>
              <a:ext cx="288" cy="28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762000" y="990600"/>
            <a:ext cx="7772400" cy="10668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953000"/>
            <a:ext cx="6400800" cy="5334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9BBF3D1-9D98-4882-BF18-C37A24EBB3C7}" type="datetime1">
              <a:rPr lang="zh-TW" altLang="en-US" smtClean="0"/>
              <a:pPr/>
              <a:t>2010/1/6</a:t>
            </a:fld>
            <a:endParaRPr lang="zh-TW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BE5AB4A-0CC8-415B-AEF3-33DD1E8B114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2482850" y="2895600"/>
            <a:ext cx="2698750" cy="1041400"/>
            <a:chOff x="1610" y="1965"/>
            <a:chExt cx="1700" cy="656"/>
          </a:xfrm>
        </p:grpSpPr>
        <p:pic>
          <p:nvPicPr>
            <p:cNvPr id="3099" name="Picture 27" descr="Untitled-1 copy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gray">
            <a:xfrm>
              <a:off x="2426" y="1965"/>
              <a:ext cx="590" cy="590"/>
            </a:xfrm>
            <a:prstGeom prst="rect">
              <a:avLst/>
            </a:prstGeom>
            <a:noFill/>
          </p:spPr>
        </p:pic>
        <p:pic>
          <p:nvPicPr>
            <p:cNvPr id="3100" name="Picture 28" descr="Untitled-1 copy"/>
            <p:cNvPicPr>
              <a:picLocks noChangeAspect="1" noChangeArrowheads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gray">
            <a:xfrm>
              <a:off x="3061" y="2372"/>
              <a:ext cx="249" cy="249"/>
            </a:xfrm>
            <a:prstGeom prst="rect">
              <a:avLst/>
            </a:prstGeom>
            <a:noFill/>
          </p:spPr>
        </p:pic>
        <p:pic>
          <p:nvPicPr>
            <p:cNvPr id="3101" name="Picture 29" descr="Untitled-1 copy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gray">
            <a:xfrm>
              <a:off x="1610" y="2237"/>
              <a:ext cx="363" cy="36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5FE69B-0058-4694-8F6D-9837B857E945}" type="datetime1">
              <a:rPr lang="zh-TW" altLang="en-US" smtClean="0"/>
              <a:pPr/>
              <a:t>2010/1/6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5AB4A-0CC8-415B-AEF3-33DD1E8B11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2298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2298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746B86-7367-4BDA-A417-2368A74A09B6}" type="datetime1">
              <a:rPr lang="zh-TW" altLang="en-US" smtClean="0"/>
              <a:pPr/>
              <a:t>2010/1/6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5AB4A-0CC8-415B-AEF3-33DD1E8B11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6629400" cy="86836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r>
              <a:rPr lang="zh-TW" altLang="en-US" smtClean="0"/>
              <a:t>按一下圖示以新增表格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66C597B0-3A38-44C3-B7B9-690B8E3ACA20}" type="datetime1">
              <a:rPr lang="zh-TW" altLang="en-US" smtClean="0"/>
              <a:pPr/>
              <a:t>2010/1/6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ABE5AB4A-0CC8-415B-AEF3-33DD1E8B11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506A8B-8866-4626-A587-C4BE63B84130}" type="datetime1">
              <a:rPr lang="zh-TW" altLang="en-US" smtClean="0"/>
              <a:pPr/>
              <a:t>2010/1/6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5AB4A-0CC8-415B-AEF3-33DD1E8B11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2AF562-B53F-42B1-9F20-132FF1F2106B}" type="datetime1">
              <a:rPr lang="zh-TW" altLang="en-US" smtClean="0"/>
              <a:pPr/>
              <a:t>2010/1/6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5AB4A-0CC8-415B-AEF3-33DD1E8B11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E0D226-1894-4FE9-9E02-AB6C931354EC}" type="datetime1">
              <a:rPr lang="zh-TW" altLang="en-US" smtClean="0"/>
              <a:pPr/>
              <a:t>2010/1/6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5AB4A-0CC8-415B-AEF3-33DD1E8B11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9230D5-7BB7-4145-B0BA-6BDB4198380A}" type="datetime1">
              <a:rPr lang="zh-TW" altLang="en-US" smtClean="0"/>
              <a:pPr/>
              <a:t>2010/1/6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5AB4A-0CC8-415B-AEF3-33DD1E8B11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13086-A7CF-44BB-BE02-81F1C5212F69}" type="datetime1">
              <a:rPr lang="zh-TW" altLang="en-US" smtClean="0"/>
              <a:pPr/>
              <a:t>2010/1/6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5AB4A-0CC8-415B-AEF3-33DD1E8B11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E90B02-410E-430C-B4D8-DE84A1AE9E2E}" type="datetime1">
              <a:rPr lang="zh-TW" altLang="en-US" smtClean="0"/>
              <a:pPr/>
              <a:t>2010/1/6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5AB4A-0CC8-415B-AEF3-33DD1E8B11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90D9C5-7C55-4A2F-A41F-E367356770A9}" type="datetime1">
              <a:rPr lang="zh-TW" altLang="en-US" smtClean="0"/>
              <a:pPr/>
              <a:t>2010/1/6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5AB4A-0CC8-415B-AEF3-33DD1E8B11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41D155-3D20-4675-812F-1CD07D3D4D1E}" type="datetime1">
              <a:rPr lang="zh-TW" altLang="en-US" smtClean="0"/>
              <a:pPr/>
              <a:t>2010/1/6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5AB4A-0CC8-415B-AEF3-33DD1E8B11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0" y="285750"/>
            <a:ext cx="9156700" cy="911225"/>
            <a:chOff x="-1" y="196"/>
            <a:chExt cx="5768" cy="635"/>
          </a:xfrm>
        </p:grpSpPr>
        <p:sp>
          <p:nvSpPr>
            <p:cNvPr id="1036" name="Rectangle 12"/>
            <p:cNvSpPr>
              <a:spLocks noChangeArrowheads="1"/>
            </p:cNvSpPr>
            <p:nvPr userDrawn="1"/>
          </p:nvSpPr>
          <p:spPr bwMode="gray">
            <a:xfrm>
              <a:off x="1" y="196"/>
              <a:ext cx="5766" cy="63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gray">
            <a:xfrm flipH="1" flipV="1">
              <a:off x="2265" y="196"/>
              <a:ext cx="3497" cy="226"/>
            </a:xfrm>
            <a:custGeom>
              <a:avLst/>
              <a:gdLst/>
              <a:ahLst/>
              <a:cxnLst>
                <a:cxn ang="0">
                  <a:pos x="45" y="590"/>
                </a:cxn>
                <a:cxn ang="0">
                  <a:pos x="1497" y="590"/>
                </a:cxn>
                <a:cxn ang="0">
                  <a:pos x="0" y="0"/>
                </a:cxn>
                <a:cxn ang="0">
                  <a:pos x="0" y="590"/>
                </a:cxn>
              </a:cxnLst>
              <a:rect l="0" t="0" r="r" b="b"/>
              <a:pathLst>
                <a:path w="1497" h="590">
                  <a:moveTo>
                    <a:pt x="45" y="590"/>
                  </a:moveTo>
                  <a:lnTo>
                    <a:pt x="1497" y="590"/>
                  </a:lnTo>
                  <a:lnTo>
                    <a:pt x="0" y="0"/>
                  </a:lnTo>
                  <a:lnTo>
                    <a:pt x="0" y="590"/>
                  </a:lnTo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gray">
            <a:xfrm>
              <a:off x="-1" y="513"/>
              <a:ext cx="3702" cy="311"/>
            </a:xfrm>
            <a:custGeom>
              <a:avLst/>
              <a:gdLst/>
              <a:ahLst/>
              <a:cxnLst>
                <a:cxn ang="0">
                  <a:pos x="45" y="590"/>
                </a:cxn>
                <a:cxn ang="0">
                  <a:pos x="1497" y="590"/>
                </a:cxn>
                <a:cxn ang="0">
                  <a:pos x="0" y="0"/>
                </a:cxn>
                <a:cxn ang="0">
                  <a:pos x="0" y="590"/>
                </a:cxn>
              </a:cxnLst>
              <a:rect l="0" t="0" r="r" b="b"/>
              <a:pathLst>
                <a:path w="1497" h="590">
                  <a:moveTo>
                    <a:pt x="45" y="590"/>
                  </a:moveTo>
                  <a:lnTo>
                    <a:pt x="1497" y="590"/>
                  </a:lnTo>
                  <a:lnTo>
                    <a:pt x="0" y="0"/>
                  </a:lnTo>
                  <a:lnTo>
                    <a:pt x="0" y="590"/>
                  </a:lnTo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1588" y="0"/>
            <a:ext cx="9144000" cy="2413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12700" y="1235075"/>
            <a:ext cx="9132888" cy="158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041" name="Picture 17" descr="Untitled-1 copy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>
            <a:off x="252413" y="382588"/>
            <a:ext cx="720725" cy="720725"/>
          </a:xfrm>
          <a:prstGeom prst="rect">
            <a:avLst/>
          </a:prstGeom>
          <a:noFill/>
        </p:spPr>
      </p:pic>
      <p:pic>
        <p:nvPicPr>
          <p:cNvPr id="1042" name="Picture 18" descr="Untitled-1 copy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gray">
          <a:xfrm>
            <a:off x="973138" y="765175"/>
            <a:ext cx="358775" cy="3587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676400" y="274638"/>
            <a:ext cx="66294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charset="-120"/>
              </a:defRPr>
            </a:lvl1pPr>
          </a:lstStyle>
          <a:p>
            <a:fld id="{BF76288C-6C4F-4459-B84B-53D7056F123E}" type="datetime1">
              <a:rPr lang="zh-TW" altLang="en-US" smtClean="0"/>
              <a:pPr/>
              <a:t>2010/1/6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charset="-120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charset="-120"/>
              </a:defRPr>
            </a:lvl1pPr>
          </a:lstStyle>
          <a:p>
            <a:fld id="{ABE5AB4A-0CC8-415B-AEF3-33DD1E8B11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429124" y="4714884"/>
            <a:ext cx="4138626" cy="1828800"/>
          </a:xfrm>
        </p:spPr>
        <p:txBody>
          <a:bodyPr>
            <a:normAutofit fontScale="90000"/>
          </a:bodyPr>
          <a:lstStyle/>
          <a:p>
            <a:r>
              <a:rPr lang="en-US" altLang="zh-TW" sz="3100" dirty="0" smtClean="0">
                <a:solidFill>
                  <a:schemeClr val="tx1">
                    <a:lumMod val="50000"/>
                  </a:schemeClr>
                </a:solidFill>
              </a:rPr>
              <a:t>984203022		</a:t>
            </a:r>
            <a:r>
              <a:rPr lang="zh-TW" altLang="en-US" sz="3100" dirty="0" smtClean="0">
                <a:solidFill>
                  <a:schemeClr val="tx1">
                    <a:lumMod val="50000"/>
                  </a:schemeClr>
                </a:solidFill>
              </a:rPr>
              <a:t>姚昀廷</a:t>
            </a:r>
            <a:r>
              <a:rPr lang="en-US" altLang="zh-TW" sz="31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altLang="zh-TW" sz="31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zh-TW" sz="3100" dirty="0" smtClean="0">
                <a:solidFill>
                  <a:schemeClr val="tx1">
                    <a:lumMod val="50000"/>
                  </a:schemeClr>
                </a:solidFill>
              </a:rPr>
              <a:t>984293035		</a:t>
            </a:r>
            <a:r>
              <a:rPr lang="zh-TW" altLang="en-US" sz="3100" dirty="0" smtClean="0">
                <a:solidFill>
                  <a:schemeClr val="tx1">
                    <a:lumMod val="50000"/>
                  </a:schemeClr>
                </a:solidFill>
              </a:rPr>
              <a:t>林星衛</a:t>
            </a:r>
            <a:r>
              <a:rPr lang="en-US" altLang="zh-TW" sz="31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altLang="zh-TW" sz="31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zh-TW" sz="3100" dirty="0" smtClean="0">
                <a:solidFill>
                  <a:schemeClr val="tx1">
                    <a:lumMod val="50000"/>
                  </a:schemeClr>
                </a:solidFill>
              </a:rPr>
              <a:t>984203046		</a:t>
            </a:r>
            <a:r>
              <a:rPr lang="zh-TW" altLang="en-US" sz="3100" dirty="0" smtClean="0">
                <a:solidFill>
                  <a:schemeClr val="tx1">
                    <a:lumMod val="50000"/>
                  </a:schemeClr>
                </a:solidFill>
              </a:rPr>
              <a:t>賴珈汶</a:t>
            </a:r>
            <a:r>
              <a:rPr lang="en-US" altLang="zh-TW" sz="31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altLang="zh-TW" sz="31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zh-TW" sz="3100" dirty="0" smtClean="0">
                <a:solidFill>
                  <a:schemeClr val="tx1">
                    <a:lumMod val="50000"/>
                  </a:schemeClr>
                </a:solidFill>
              </a:rPr>
              <a:t>984203048		</a:t>
            </a:r>
            <a:r>
              <a:rPr lang="zh-TW" altLang="en-US" sz="3100" dirty="0" smtClean="0">
                <a:solidFill>
                  <a:schemeClr val="tx1">
                    <a:lumMod val="50000"/>
                  </a:schemeClr>
                </a:solidFill>
              </a:rPr>
              <a:t>林傳維</a:t>
            </a:r>
            <a:endParaRPr lang="zh-TW" altLang="en-US" sz="3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2910" y="571480"/>
            <a:ext cx="792961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800" cap="all" dirty="0">
                <a:solidFill>
                  <a:srgbClr val="EBDDC3"/>
                </a:solidFill>
                <a:cs typeface="+mj-cs"/>
              </a:rPr>
              <a:t>Money OK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528634" y="4286256"/>
            <a:ext cx="4615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+mn-ea"/>
              </a:rPr>
              <a:t>指導老師</a:t>
            </a:r>
            <a:r>
              <a:rPr lang="en-US" altLang="zh-TW" sz="2800" dirty="0" smtClean="0">
                <a:latin typeface="+mn-ea"/>
              </a:rPr>
              <a:t>	         </a:t>
            </a:r>
            <a:r>
              <a:rPr lang="zh-TW" altLang="en-US" sz="2800" dirty="0" smtClean="0">
                <a:latin typeface="+mn-ea"/>
              </a:rPr>
              <a:t>許智誠 </a:t>
            </a:r>
            <a:r>
              <a:rPr lang="zh-TW" altLang="en-US" sz="1600" dirty="0" smtClean="0">
                <a:latin typeface="+mn-ea"/>
              </a:rPr>
              <a:t>博士</a:t>
            </a:r>
            <a:endParaRPr lang="zh-TW" altLang="en-US" sz="2800" dirty="0">
              <a:latin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0" y="6334780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+mn-ea"/>
              </a:rPr>
              <a:t>2010/01/06</a:t>
            </a:r>
            <a:endParaRPr lang="zh-TW" altLang="en-US" sz="2800" dirty="0">
              <a:latin typeface="+mn-ea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E5AB4A-0CC8-415B-AEF3-33DD1E8B1141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View – Java script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552408" y="6262686"/>
            <a:ext cx="2133600" cy="244475"/>
          </a:xfrm>
        </p:spPr>
        <p:txBody>
          <a:bodyPr/>
          <a:lstStyle/>
          <a:p>
            <a:fld id="{ABE5AB4A-0CC8-415B-AEF3-33DD1E8B1141}" type="slidenum">
              <a:rPr lang="zh-TW" altLang="en-US" smtClean="0">
                <a:solidFill>
                  <a:schemeClr val="bg1"/>
                </a:solidFill>
              </a:rPr>
              <a:pPr/>
              <a:t>10</a:t>
            </a:fld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14282" y="3786190"/>
            <a:ext cx="2500330" cy="7858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  <a:latin typeface="Arial" charset="0"/>
              </a:rPr>
              <a:t>Budget Controller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14282" y="1571612"/>
            <a:ext cx="2500330" cy="7858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  <a:latin typeface="Arial" charset="0"/>
              </a:rPr>
              <a:t>Account </a:t>
            </a:r>
            <a:r>
              <a:rPr lang="en-US" altLang="zh-TW" dirty="0" smtClean="0">
                <a:solidFill>
                  <a:schemeClr val="bg1"/>
                </a:solidFill>
                <a:latin typeface="Arial" charset="0"/>
              </a:rPr>
              <a:t>Controller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14282" y="2714620"/>
            <a:ext cx="2500330" cy="7858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  <a:latin typeface="Arial" charset="0"/>
              </a:rPr>
              <a:t>User  </a:t>
            </a:r>
            <a:r>
              <a:rPr lang="en-US" altLang="zh-TW" dirty="0" smtClean="0">
                <a:solidFill>
                  <a:schemeClr val="bg1"/>
                </a:solidFill>
                <a:latin typeface="Arial" charset="0"/>
              </a:rPr>
              <a:t>Controller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14282" y="4929198"/>
            <a:ext cx="2500330" cy="7858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  <a:latin typeface="Arial" charset="0"/>
              </a:rPr>
              <a:t>Analysis </a:t>
            </a:r>
            <a:r>
              <a:rPr lang="en-US" altLang="zh-TW" dirty="0" smtClean="0">
                <a:solidFill>
                  <a:schemeClr val="bg1"/>
                </a:solidFill>
                <a:latin typeface="Arial" charset="0"/>
              </a:rPr>
              <a:t>Controller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14282" y="5857868"/>
            <a:ext cx="2500330" cy="7858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  <a:latin typeface="Arial" charset="0"/>
              </a:rPr>
              <a:t>Transaction Controller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857620" y="2071678"/>
            <a:ext cx="1357322" cy="4286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  <a:latin typeface="Arial" charset="0"/>
              </a:rPr>
              <a:t>Account.js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857620" y="2928934"/>
            <a:ext cx="1357322" cy="4286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  <a:latin typeface="Arial" charset="0"/>
              </a:rPr>
              <a:t>user.js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857620" y="3929066"/>
            <a:ext cx="1357322" cy="4286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  <a:latin typeface="Arial" charset="0"/>
              </a:rPr>
              <a:t>budget.js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786182" y="4786322"/>
            <a:ext cx="1357322" cy="4286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  <a:latin typeface="Arial" charset="0"/>
              </a:rPr>
              <a:t>analysis.js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714744" y="5643578"/>
            <a:ext cx="1643074" cy="4286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  <a:latin typeface="Arial" charset="0"/>
              </a:rPr>
              <a:t>transaction.js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57950" y="3857628"/>
            <a:ext cx="1643074" cy="4286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  <a:latin typeface="Arial" charset="0"/>
              </a:rPr>
              <a:t>Main.html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1" name="直線接點 20"/>
          <p:cNvCxnSpPr>
            <a:stCxn id="7" idx="3"/>
            <a:endCxn id="13" idx="1"/>
          </p:cNvCxnSpPr>
          <p:nvPr/>
        </p:nvCxnSpPr>
        <p:spPr bwMode="auto">
          <a:xfrm>
            <a:off x="2714612" y="1964521"/>
            <a:ext cx="1143008" cy="3214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>
            <a:stCxn id="10" idx="3"/>
            <a:endCxn id="14" idx="1"/>
          </p:cNvCxnSpPr>
          <p:nvPr/>
        </p:nvCxnSpPr>
        <p:spPr bwMode="auto">
          <a:xfrm>
            <a:off x="2714612" y="3107529"/>
            <a:ext cx="1143008" cy="357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線接點 24"/>
          <p:cNvCxnSpPr>
            <a:stCxn id="6" idx="3"/>
            <a:endCxn id="16" idx="1"/>
          </p:cNvCxnSpPr>
          <p:nvPr/>
        </p:nvCxnSpPr>
        <p:spPr bwMode="auto">
          <a:xfrm flipV="1">
            <a:off x="2714612" y="4143380"/>
            <a:ext cx="1143008" cy="357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線接點 26"/>
          <p:cNvCxnSpPr>
            <a:stCxn id="11" idx="3"/>
            <a:endCxn id="17" idx="1"/>
          </p:cNvCxnSpPr>
          <p:nvPr/>
        </p:nvCxnSpPr>
        <p:spPr bwMode="auto">
          <a:xfrm flipV="1">
            <a:off x="2714612" y="5000636"/>
            <a:ext cx="1071570" cy="3214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線接點 28"/>
          <p:cNvCxnSpPr>
            <a:stCxn id="12" idx="3"/>
            <a:endCxn id="18" idx="1"/>
          </p:cNvCxnSpPr>
          <p:nvPr/>
        </p:nvCxnSpPr>
        <p:spPr bwMode="auto">
          <a:xfrm flipV="1">
            <a:off x="2714612" y="5857892"/>
            <a:ext cx="1000132" cy="3928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線接點 53"/>
          <p:cNvCxnSpPr>
            <a:stCxn id="13" idx="3"/>
            <a:endCxn id="19" idx="1"/>
          </p:cNvCxnSpPr>
          <p:nvPr/>
        </p:nvCxnSpPr>
        <p:spPr bwMode="auto">
          <a:xfrm>
            <a:off x="5214942" y="2285992"/>
            <a:ext cx="1143008" cy="17859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線接點 55"/>
          <p:cNvCxnSpPr>
            <a:stCxn id="14" idx="3"/>
            <a:endCxn id="19" idx="1"/>
          </p:cNvCxnSpPr>
          <p:nvPr/>
        </p:nvCxnSpPr>
        <p:spPr bwMode="auto">
          <a:xfrm>
            <a:off x="5214942" y="3143248"/>
            <a:ext cx="1143008" cy="9286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線接點 57"/>
          <p:cNvCxnSpPr>
            <a:stCxn id="16" idx="3"/>
            <a:endCxn id="19" idx="1"/>
          </p:cNvCxnSpPr>
          <p:nvPr/>
        </p:nvCxnSpPr>
        <p:spPr bwMode="auto">
          <a:xfrm flipV="1">
            <a:off x="5214942" y="4071942"/>
            <a:ext cx="1143008" cy="71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線接點 59"/>
          <p:cNvCxnSpPr>
            <a:stCxn id="17" idx="3"/>
            <a:endCxn id="19" idx="1"/>
          </p:cNvCxnSpPr>
          <p:nvPr/>
        </p:nvCxnSpPr>
        <p:spPr bwMode="auto">
          <a:xfrm flipV="1">
            <a:off x="5143504" y="4071942"/>
            <a:ext cx="1214446" cy="9286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線接點 61"/>
          <p:cNvCxnSpPr>
            <a:stCxn id="18" idx="3"/>
            <a:endCxn id="19" idx="1"/>
          </p:cNvCxnSpPr>
          <p:nvPr/>
        </p:nvCxnSpPr>
        <p:spPr bwMode="auto">
          <a:xfrm flipV="1">
            <a:off x="5357818" y="4071942"/>
            <a:ext cx="1000132" cy="17859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Sequence Diagram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graphicFrame>
        <p:nvGraphicFramePr>
          <p:cNvPr id="5" name="資料庫圖表 4"/>
          <p:cNvGraphicFramePr/>
          <p:nvPr/>
        </p:nvGraphicFramePr>
        <p:xfrm>
          <a:off x="642910" y="1285860"/>
          <a:ext cx="8001056" cy="5572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AB4A-0CC8-415B-AEF3-33DD1E8B1141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Sequence Diagram</a:t>
            </a:r>
            <a:endParaRPr lang="zh-TW" altLang="en-US" dirty="0"/>
          </a:p>
        </p:txBody>
      </p:sp>
      <p:pic>
        <p:nvPicPr>
          <p:cNvPr id="10242" name="Picture 2" descr="C:\Documents and Settings\balicanta\桌面\SequenceDiagram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2357430"/>
            <a:ext cx="8985546" cy="3443721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428596" y="1571612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．</a:t>
            </a:r>
            <a:r>
              <a:rPr lang="en-US" altLang="zh-TW" dirty="0" smtClean="0"/>
              <a:t>Transaction Update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AB4A-0CC8-415B-AEF3-33DD1E8B1141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Case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graphicFrame>
        <p:nvGraphicFramePr>
          <p:cNvPr id="5" name="資料庫圖表 4"/>
          <p:cNvGraphicFramePr/>
          <p:nvPr/>
        </p:nvGraphicFramePr>
        <p:xfrm>
          <a:off x="642910" y="1285860"/>
          <a:ext cx="8001056" cy="5572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AB4A-0CC8-415B-AEF3-33DD1E8B1141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Case(Cont.)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214282" y="1428736"/>
          <a:ext cx="8572561" cy="5200650"/>
        </p:xfrm>
        <a:graphic>
          <a:graphicData uri="http://schemas.openxmlformats.org/drawingml/2006/table">
            <a:tbl>
              <a:tblPr/>
              <a:tblGrid>
                <a:gridCol w="2375249"/>
                <a:gridCol w="187520"/>
                <a:gridCol w="3001710"/>
                <a:gridCol w="3008082"/>
              </a:tblGrid>
              <a:tr h="37465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latin typeface="標楷體"/>
                          <a:ea typeface="新細明體"/>
                          <a:cs typeface="Times New Roman"/>
                        </a:rPr>
                        <a:t>IDENTIFICATION</a:t>
                      </a:r>
                      <a:endParaRPr lang="zh-TW" sz="16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0578" marR="50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標楷體"/>
                          <a:ea typeface="新細明體"/>
                          <a:cs typeface="Times New Roman"/>
                        </a:rPr>
                        <a:t>TP004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0578" marR="50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7325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標楷體"/>
                          <a:ea typeface="新細明體"/>
                          <a:cs typeface="Times New Roman"/>
                        </a:rPr>
                        <a:t>NAME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0578" marR="50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>
                          <a:latin typeface="Times New Roman"/>
                          <a:ea typeface="標楷體"/>
                          <a:cs typeface="Times New Roman"/>
                        </a:rPr>
                        <a:t>帳戶清單功能中新增帳戶測試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0578" marR="50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7325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標楷體"/>
                          <a:ea typeface="新細明體"/>
                          <a:cs typeface="Times New Roman"/>
                        </a:rPr>
                        <a:t>REFERENCE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0578" marR="50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標楷體"/>
                          <a:ea typeface="新細明體"/>
                          <a:cs typeface="Times New Roman"/>
                        </a:rPr>
                        <a:t>Money</a:t>
                      </a:r>
                      <a:r>
                        <a:rPr lang="zh-TW" sz="1600" kern="100" dirty="0">
                          <a:latin typeface="Times New Roman"/>
                          <a:ea typeface="標楷體"/>
                          <a:cs typeface="Times New Roman"/>
                        </a:rPr>
                        <a:t>－</a:t>
                      </a:r>
                      <a:r>
                        <a:rPr lang="en-US" sz="1600" kern="0" dirty="0">
                          <a:latin typeface="標楷體"/>
                          <a:ea typeface="新細明體"/>
                          <a:cs typeface="Times New Roman"/>
                        </a:rPr>
                        <a:t>s</a:t>
                      </a:r>
                      <a:r>
                        <a:rPr lang="zh-TW" sz="1600" kern="0" dirty="0">
                          <a:latin typeface="Times New Roman"/>
                          <a:ea typeface="標楷體"/>
                          <a:cs typeface="新細明體"/>
                        </a:rPr>
                        <a:t>004</a:t>
                      </a:r>
                      <a:endParaRPr lang="zh-TW" sz="16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0578" marR="50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7325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標楷體"/>
                          <a:ea typeface="新細明體"/>
                          <a:cs typeface="Times New Roman"/>
                        </a:rPr>
                        <a:t>GOALS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0578" marR="50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>
                          <a:latin typeface="Times New Roman"/>
                          <a:ea typeface="標楷體"/>
                          <a:cs typeface="Times New Roman"/>
                        </a:rPr>
                        <a:t>新增一個帳戶資料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0578" marR="50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465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標楷體"/>
                          <a:ea typeface="新細明體"/>
                          <a:cs typeface="Times New Roman"/>
                        </a:rPr>
                        <a:t>SUMMARY</a:t>
                      </a:r>
                      <a:endParaRPr lang="zh-TW" sz="16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0578" marR="50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>
                          <a:latin typeface="Times New Roman"/>
                          <a:ea typeface="標楷體"/>
                          <a:cs typeface="Times New Roman"/>
                        </a:rPr>
                        <a:t>使用者登入到「帳戶清單頁面」，選擇新增一個帳戶隨即在同一個頁面輸入所有帳戶所需的資訊。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0578" marR="50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7325">
                <a:tc gridSpan="4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標楷體"/>
                          <a:ea typeface="新細明體"/>
                          <a:cs typeface="Times New Roman"/>
                        </a:rPr>
                        <a:t>STEP</a:t>
                      </a:r>
                      <a:endParaRPr lang="zh-TW" sz="16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0578" marR="50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7325">
                <a:tc gridSpan="2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標楷體"/>
                          <a:ea typeface="新細明體"/>
                          <a:cs typeface="Times New Roman"/>
                        </a:rPr>
                        <a:t>ACTOR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0578" marR="50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標楷體"/>
                          <a:ea typeface="新細明體"/>
                          <a:cs typeface="Times New Roman"/>
                        </a:rPr>
                        <a:t>SYSTEM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0578" marR="50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標楷體"/>
                          <a:ea typeface="新細明體"/>
                          <a:cs typeface="Times New Roman"/>
                        </a:rPr>
                        <a:t>TEST RESULTS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0578" marR="50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749300">
                <a:tc gridSpan="2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latin typeface="Times New Roman"/>
                          <a:ea typeface="標楷體"/>
                          <a:cs typeface="Times New Roman"/>
                        </a:rPr>
                        <a:t>當使用者點選左邊按鈕清單中「</a:t>
                      </a:r>
                      <a:r>
                        <a:rPr lang="en-US" sz="1600" kern="100" dirty="0">
                          <a:latin typeface="Times New Roman"/>
                          <a:ea typeface="標楷體"/>
                          <a:cs typeface="Times New Roman"/>
                        </a:rPr>
                        <a:t>Account</a:t>
                      </a:r>
                      <a:r>
                        <a:rPr lang="zh-TW" sz="1600" kern="100" dirty="0">
                          <a:latin typeface="Times New Roman"/>
                          <a:ea typeface="標楷體"/>
                          <a:cs typeface="Times New Roman"/>
                        </a:rPr>
                        <a:t>」時，會進入到帳戶清單。</a:t>
                      </a:r>
                      <a:endParaRPr lang="zh-TW" sz="16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0578" marR="50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>
                          <a:latin typeface="Times New Roman"/>
                          <a:ea typeface="標楷體"/>
                          <a:cs typeface="Times New Roman"/>
                        </a:rPr>
                        <a:t>系統回應即跳出一個「帳戶清單視窗」。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0578" marR="50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>
                          <a:latin typeface="Times New Roman"/>
                          <a:ea typeface="標楷體"/>
                          <a:cs typeface="Times New Roman"/>
                        </a:rPr>
                        <a:t>按下「</a:t>
                      </a:r>
                      <a:r>
                        <a:rPr lang="en-US" sz="1600" kern="100">
                          <a:latin typeface="Times New Roman"/>
                          <a:ea typeface="標楷體"/>
                          <a:cs typeface="Times New Roman"/>
                        </a:rPr>
                        <a:t>Account</a:t>
                      </a:r>
                      <a:r>
                        <a:rPr lang="zh-TW" sz="1600" kern="100">
                          <a:latin typeface="Times New Roman"/>
                          <a:ea typeface="標楷體"/>
                          <a:cs typeface="Times New Roman"/>
                        </a:rPr>
                        <a:t>」連結後，系統確實跳出「帳戶清單視窗」。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0578" marR="50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975">
                <a:tc gridSpan="2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>
                          <a:latin typeface="Times New Roman"/>
                          <a:ea typeface="標楷體"/>
                          <a:cs typeface="Times New Roman"/>
                        </a:rPr>
                        <a:t>使用者帳戶清單中按下「新增」按鈕。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0578" marR="50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>
                          <a:latin typeface="Times New Roman"/>
                          <a:ea typeface="標楷體"/>
                          <a:cs typeface="Times New Roman"/>
                        </a:rPr>
                        <a:t>系統於下方回應一筆新的空白資料欄位待使用者輸入。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0578" marR="50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>
                          <a:latin typeface="Times New Roman"/>
                          <a:ea typeface="標楷體"/>
                          <a:cs typeface="Times New Roman"/>
                        </a:rPr>
                        <a:t>按下「新增」按鈕後，系統確實於下方回應一筆新的空白資料欄位。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0578" marR="50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8600">
                <a:tc gridSpan="2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latin typeface="Times New Roman"/>
                          <a:ea typeface="標楷體"/>
                          <a:cs typeface="Times New Roman"/>
                        </a:rPr>
                        <a:t>使用者按下「儲存」按鈕時，可以將資料存入。並且限定「名稱」</a:t>
                      </a:r>
                      <a:endParaRPr lang="zh-TW" sz="16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latin typeface="Times New Roman"/>
                          <a:ea typeface="標楷體"/>
                          <a:cs typeface="Times New Roman"/>
                        </a:rPr>
                        <a:t>、「類型」、「金額」欄位不可空白與「金額」欄位值不可為負值。</a:t>
                      </a:r>
                      <a:endParaRPr lang="zh-TW" sz="16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0578" marR="50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>
                          <a:latin typeface="Times New Roman"/>
                          <a:ea typeface="標楷體"/>
                          <a:cs typeface="Times New Roman"/>
                        </a:rPr>
                        <a:t>當使用者正確輸入時，系統回應「儲存成功」視窗，並且會即時更新長條圖。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>
                          <a:latin typeface="Times New Roman"/>
                          <a:ea typeface="標楷體"/>
                          <a:cs typeface="Times New Roman"/>
                        </a:rPr>
                        <a:t>若使用者輸入不正確時，系統回應「儲存失敗」視窗。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0578" marR="50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latin typeface="Times New Roman"/>
                          <a:ea typeface="標楷體"/>
                          <a:cs typeface="Times New Roman"/>
                        </a:rPr>
                        <a:t>系統確實可以辨識輸入資訊是否正確，並且儲存、更新長條圖。</a:t>
                      </a:r>
                      <a:endParaRPr lang="zh-TW" sz="16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0578" marR="50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AB4A-0CC8-415B-AEF3-33DD1E8B1141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Case(Cont.)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71406" y="1285860"/>
          <a:ext cx="8929718" cy="5429267"/>
        </p:xfrm>
        <a:graphic>
          <a:graphicData uri="http://schemas.openxmlformats.org/drawingml/2006/table">
            <a:tbl>
              <a:tblPr/>
              <a:tblGrid>
                <a:gridCol w="2474208"/>
                <a:gridCol w="195332"/>
                <a:gridCol w="3126771"/>
                <a:gridCol w="3133407"/>
              </a:tblGrid>
              <a:tr h="53938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latin typeface="標楷體"/>
                          <a:ea typeface="新細明體"/>
                          <a:cs typeface="Times New Roman"/>
                        </a:rPr>
                        <a:t>IDENTIFICATION</a:t>
                      </a:r>
                      <a:endParaRPr lang="zh-TW" sz="16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6823" marR="668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標楷體"/>
                          <a:ea typeface="新細明體"/>
                          <a:cs typeface="Times New Roman"/>
                        </a:rPr>
                        <a:t>TP006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6823" marR="668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6783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標楷體"/>
                          <a:ea typeface="新細明體"/>
                          <a:cs typeface="Times New Roman"/>
                        </a:rPr>
                        <a:t>NAME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6823" marR="668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>
                          <a:latin typeface="Times New Roman"/>
                          <a:ea typeface="標楷體"/>
                          <a:cs typeface="Times New Roman"/>
                        </a:rPr>
                        <a:t>帳戶清單功能中刪除帳戶測試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6823" marR="668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6783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標楷體"/>
                          <a:ea typeface="新細明體"/>
                          <a:cs typeface="Times New Roman"/>
                        </a:rPr>
                        <a:t>REFERENCE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6823" marR="668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標楷體"/>
                          <a:ea typeface="新細明體"/>
                          <a:cs typeface="Times New Roman"/>
                        </a:rPr>
                        <a:t>Money</a:t>
                      </a:r>
                      <a:r>
                        <a:rPr lang="zh-TW" sz="1600" kern="100">
                          <a:latin typeface="Times New Roman"/>
                          <a:ea typeface="標楷體"/>
                          <a:cs typeface="Times New Roman"/>
                        </a:rPr>
                        <a:t>－</a:t>
                      </a:r>
                      <a:r>
                        <a:rPr lang="en-US" sz="1600" kern="0">
                          <a:latin typeface="標楷體"/>
                          <a:ea typeface="新細明體"/>
                          <a:cs typeface="Times New Roman"/>
                        </a:rPr>
                        <a:t>s</a:t>
                      </a:r>
                      <a:r>
                        <a:rPr lang="zh-TW" sz="1600" kern="0">
                          <a:latin typeface="Times New Roman"/>
                          <a:ea typeface="標楷體"/>
                          <a:cs typeface="新細明體"/>
                        </a:rPr>
                        <a:t>006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6823" marR="668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6783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標楷體"/>
                          <a:ea typeface="新細明體"/>
                          <a:cs typeface="Times New Roman"/>
                        </a:rPr>
                        <a:t>GOALS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6823" marR="668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>
                          <a:latin typeface="Times New Roman"/>
                          <a:ea typeface="標楷體"/>
                          <a:cs typeface="Times New Roman"/>
                        </a:rPr>
                        <a:t>刪除一個帳戶資料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6823" marR="668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3938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標楷體"/>
                          <a:ea typeface="新細明體"/>
                          <a:cs typeface="Times New Roman"/>
                        </a:rPr>
                        <a:t>SUMMARY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6823" marR="668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>
                          <a:latin typeface="Times New Roman"/>
                          <a:ea typeface="標楷體"/>
                          <a:cs typeface="Times New Roman"/>
                        </a:rPr>
                        <a:t>使用者登入到「帳戶清單頁面」，選擇一個帳戶並且按下「刪除」按鈕即可刪除。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6823" marR="668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6783">
                <a:tc gridSpan="4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標楷體"/>
                          <a:ea typeface="新細明體"/>
                          <a:cs typeface="Times New Roman"/>
                        </a:rPr>
                        <a:t>STEP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6823" marR="668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6783">
                <a:tc gridSpan="2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標楷體"/>
                          <a:ea typeface="新細明體"/>
                          <a:cs typeface="Times New Roman"/>
                        </a:rPr>
                        <a:t>ACTOR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6823" marR="668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標楷體"/>
                          <a:ea typeface="新細明體"/>
                          <a:cs typeface="Times New Roman"/>
                        </a:rPr>
                        <a:t>SYSTEM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6823" marR="668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標楷體"/>
                          <a:ea typeface="新細明體"/>
                          <a:cs typeface="Times New Roman"/>
                        </a:rPr>
                        <a:t>TEST RESULTS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6823" marR="668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809071">
                <a:tc gridSpan="2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latin typeface="Times New Roman"/>
                          <a:ea typeface="標楷體"/>
                          <a:cs typeface="Times New Roman"/>
                        </a:rPr>
                        <a:t>使用者能夠選取欲刪除之帳戶。</a:t>
                      </a:r>
                      <a:endParaRPr lang="zh-TW" sz="16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6823" marR="668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>
                          <a:latin typeface="Times New Roman"/>
                          <a:ea typeface="標楷體"/>
                          <a:cs typeface="Times New Roman"/>
                        </a:rPr>
                        <a:t>系統回應被選取的該筆帳戶會呈現反藍色以提示使用者選取。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6823" marR="668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>
                          <a:latin typeface="Times New Roman"/>
                          <a:ea typeface="標楷體"/>
                          <a:cs typeface="Times New Roman"/>
                        </a:rPr>
                        <a:t>當使用者選取帳戶時，該筆資料確實會呈現反藍色。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6823" marR="668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9071">
                <a:tc gridSpan="2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>
                          <a:latin typeface="Times New Roman"/>
                          <a:ea typeface="標楷體"/>
                          <a:cs typeface="Times New Roman"/>
                        </a:rPr>
                        <a:t>使用者在帳戶清單中按下「刪除」按鈕。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6823" marR="668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>
                          <a:latin typeface="Times New Roman"/>
                          <a:ea typeface="標楷體"/>
                          <a:cs typeface="Times New Roman"/>
                        </a:rPr>
                        <a:t>系統回應「確認刪除」視窗。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6823" marR="668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latin typeface="Times New Roman"/>
                          <a:ea typeface="標楷體"/>
                          <a:cs typeface="Times New Roman"/>
                        </a:rPr>
                        <a:t>系統確實於回應確認刪除的視窗。</a:t>
                      </a:r>
                      <a:endParaRPr lang="zh-TW" sz="16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6823" marR="668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8450">
                <a:tc gridSpan="2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latin typeface="Times New Roman"/>
                          <a:ea typeface="標楷體"/>
                          <a:cs typeface="Times New Roman"/>
                        </a:rPr>
                        <a:t>於「確認刪除」的視窗中按下「確認」或「取消」。</a:t>
                      </a:r>
                      <a:endParaRPr lang="zh-TW" sz="16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6823" marR="668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>
                          <a:latin typeface="Times New Roman"/>
                          <a:ea typeface="標楷體"/>
                          <a:cs typeface="Times New Roman"/>
                        </a:rPr>
                        <a:t>當使用者按下「確認」按鈕時，系統會立刻刪除帳戶並且更新長條圖。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>
                          <a:latin typeface="Times New Roman"/>
                          <a:ea typeface="標楷體"/>
                          <a:cs typeface="Times New Roman"/>
                        </a:rPr>
                        <a:t>若按下「取消」按鈕時，系統將不會刪除帳戶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6823" marR="668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latin typeface="Times New Roman"/>
                          <a:ea typeface="標楷體"/>
                          <a:cs typeface="Times New Roman"/>
                        </a:rPr>
                        <a:t>系統確實可以刪除該帳戶所有資訊，並且更新長條圖。</a:t>
                      </a:r>
                      <a:endParaRPr lang="zh-TW" sz="16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6823" marR="668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AB4A-0CC8-415B-AEF3-33DD1E8B1141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Case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graphicFrame>
        <p:nvGraphicFramePr>
          <p:cNvPr id="5" name="資料庫圖表 4"/>
          <p:cNvGraphicFramePr/>
          <p:nvPr/>
        </p:nvGraphicFramePr>
        <p:xfrm>
          <a:off x="642910" y="1285860"/>
          <a:ext cx="8001056" cy="5572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AB4A-0CC8-415B-AEF3-33DD1E8B1141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graphicFrame>
        <p:nvGraphicFramePr>
          <p:cNvPr id="5" name="資料庫圖表 4"/>
          <p:cNvGraphicFramePr/>
          <p:nvPr/>
        </p:nvGraphicFramePr>
        <p:xfrm>
          <a:off x="642910" y="1285860"/>
          <a:ext cx="8001056" cy="5572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AB4A-0CC8-415B-AEF3-33DD1E8B1141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雲朵形 13"/>
          <p:cNvSpPr/>
          <p:nvPr/>
        </p:nvSpPr>
        <p:spPr>
          <a:xfrm>
            <a:off x="2786050" y="1000108"/>
            <a:ext cx="3786214" cy="3000396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pic>
        <p:nvPicPr>
          <p:cNvPr id="5" name="Picture 5" descr="C:\Documents and Settings\balicanta\桌面\dellustrations-dellipack-2\dellipack2\256\schoo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1714488"/>
            <a:ext cx="1652582" cy="1652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6" descr="C:\Documents and Settings\balicanta\桌面\dellustrations-dellipack-2\dellipack2\256\monito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214686"/>
            <a:ext cx="1652582" cy="1652582"/>
          </a:xfrm>
          <a:prstGeom prst="rect">
            <a:avLst/>
          </a:prstGeom>
          <a:noFill/>
        </p:spPr>
      </p:pic>
      <p:pic>
        <p:nvPicPr>
          <p:cNvPr id="7" name="Picture 8" descr="C:\Documents and Settings\balicanta\桌面\dellustrations-dellipack-2\dellipack2\256\peop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4786322"/>
            <a:ext cx="1285884" cy="1285884"/>
          </a:xfrm>
          <a:prstGeom prst="rect">
            <a:avLst/>
          </a:prstGeom>
          <a:noFill/>
        </p:spPr>
      </p:pic>
      <p:pic>
        <p:nvPicPr>
          <p:cNvPr id="8" name="Picture 8" descr="C:\Documents and Settings\balicanta\桌面\dellustrations-dellipack-2\dellipack2\256\peop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72330" y="4786322"/>
            <a:ext cx="1285884" cy="1285884"/>
          </a:xfrm>
          <a:prstGeom prst="rect">
            <a:avLst/>
          </a:prstGeom>
          <a:noFill/>
        </p:spPr>
      </p:pic>
      <p:pic>
        <p:nvPicPr>
          <p:cNvPr id="10" name="Picture 6" descr="C:\Documents and Settings\balicanta\桌面\dellustrations-dellipack-2\dellipack2\256\monito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54" y="3214686"/>
            <a:ext cx="1652582" cy="1652582"/>
          </a:xfrm>
          <a:prstGeom prst="rect">
            <a:avLst/>
          </a:prstGeom>
          <a:noFill/>
        </p:spPr>
      </p:pic>
      <p:sp>
        <p:nvSpPr>
          <p:cNvPr id="12" name="向右箭號 11"/>
          <p:cNvSpPr/>
          <p:nvPr/>
        </p:nvSpPr>
        <p:spPr>
          <a:xfrm rot="19878489">
            <a:off x="2146670" y="2333652"/>
            <a:ext cx="1571636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12951131">
            <a:off x="5561010" y="2321376"/>
            <a:ext cx="1571636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86412"/>
          </a:xfrm>
        </p:spPr>
        <p:txBody>
          <a:bodyPr/>
          <a:lstStyle/>
          <a:p>
            <a:r>
              <a:rPr lang="en-US" altLang="zh-TW" dirty="0" smtClean="0"/>
              <a:t>Development </a:t>
            </a:r>
          </a:p>
          <a:p>
            <a:pPr lvl="1"/>
            <a:r>
              <a:rPr lang="en-US" altLang="zh-TW" dirty="0" smtClean="0"/>
              <a:t>Java</a:t>
            </a:r>
          </a:p>
          <a:p>
            <a:pPr lvl="2"/>
            <a:r>
              <a:rPr lang="en-US" altLang="zh-TW" dirty="0" smtClean="0"/>
              <a:t>Spring</a:t>
            </a:r>
          </a:p>
          <a:p>
            <a:pPr lvl="2"/>
            <a:r>
              <a:rPr lang="en-US" altLang="zh-TW" dirty="0" smtClean="0"/>
              <a:t>Hibernate</a:t>
            </a:r>
          </a:p>
          <a:p>
            <a:pPr lvl="2"/>
            <a:endParaRPr lang="en-US" altLang="zh-TW" dirty="0" smtClean="0"/>
          </a:p>
          <a:p>
            <a:pPr lvl="1"/>
            <a:r>
              <a:rPr lang="en-US" altLang="zh-TW" dirty="0" err="1" smtClean="0"/>
              <a:t>Javascript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ExtJS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r>
              <a:rPr lang="en-US" altLang="zh-TW" dirty="0" smtClean="0"/>
              <a:t>Tomcat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err="1" smtClean="0"/>
              <a:t>MySQL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AB4A-0CC8-415B-AEF3-33DD1E8B1141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 Case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graphicFrame>
        <p:nvGraphicFramePr>
          <p:cNvPr id="5" name="資料庫圖表 4"/>
          <p:cNvGraphicFramePr/>
          <p:nvPr/>
        </p:nvGraphicFramePr>
        <p:xfrm>
          <a:off x="642910" y="1285860"/>
          <a:ext cx="8001056" cy="5572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AB4A-0CC8-415B-AEF3-33DD1E8B1141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 Case Diagram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2290" name="Picture 2" descr="C:\Documents and Settings\balicanta\桌面\UseCaseDiagram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8886825" cy="5029200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8001024" y="4286256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/>
              <a:t>使用者</a:t>
            </a:r>
            <a:endParaRPr lang="zh-TW" altLang="en-US" sz="1050" dirty="0"/>
          </a:p>
        </p:txBody>
      </p:sp>
      <p:sp>
        <p:nvSpPr>
          <p:cNvPr id="6" name="矩形 5"/>
          <p:cNvSpPr/>
          <p:nvPr/>
        </p:nvSpPr>
        <p:spPr>
          <a:xfrm>
            <a:off x="5000628" y="4929198"/>
            <a:ext cx="2214578" cy="11430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AB4A-0CC8-415B-AEF3-33DD1E8B1141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Diagram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graphicFrame>
        <p:nvGraphicFramePr>
          <p:cNvPr id="5" name="資料庫圖表 4"/>
          <p:cNvGraphicFramePr/>
          <p:nvPr/>
        </p:nvGraphicFramePr>
        <p:xfrm>
          <a:off x="642910" y="1285860"/>
          <a:ext cx="8001056" cy="5572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AB4A-0CC8-415B-AEF3-33DD1E8B1141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POJO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170" name="Picture 2" descr="C:\Documents and Settings\balicanta\桌面\Main.jpg"/>
          <p:cNvPicPr>
            <a:picLocks noChangeAspect="1" noChangeArrowheads="1"/>
          </p:cNvPicPr>
          <p:nvPr/>
        </p:nvPicPr>
        <p:blipFill>
          <a:blip r:embed="rId2"/>
          <a:srcRect t="2393"/>
          <a:stretch>
            <a:fillRect/>
          </a:stretch>
        </p:blipFill>
        <p:spPr bwMode="auto">
          <a:xfrm>
            <a:off x="1214414" y="1285860"/>
            <a:ext cx="7072362" cy="5572140"/>
          </a:xfrm>
          <a:prstGeom prst="rect">
            <a:avLst/>
          </a:prstGeom>
          <a:noFill/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AB4A-0CC8-415B-AEF3-33DD1E8B1141}" type="slidenum">
              <a:rPr lang="zh-TW" altLang="en-US" smtClean="0"/>
              <a:pPr/>
              <a:t>8</a:t>
            </a:fld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 bwMode="auto">
          <a:xfrm>
            <a:off x="3143240" y="5429264"/>
            <a:ext cx="4143404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 bwMode="auto">
          <a:xfrm rot="5400000" flipH="1" flipV="1">
            <a:off x="7000892" y="5143512"/>
            <a:ext cx="571504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6967566" cy="868362"/>
          </a:xfrm>
        </p:spPr>
        <p:txBody>
          <a:bodyPr/>
          <a:lstStyle/>
          <a:p>
            <a:r>
              <a:rPr lang="en-US" altLang="zh-TW" dirty="0" smtClean="0"/>
              <a:t>DAO and Service 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Controller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194" name="Picture 2" descr="C:\Documents and Settings\balicanta\桌面\ClassDiagram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85860"/>
            <a:ext cx="6159886" cy="5572140"/>
          </a:xfrm>
          <a:prstGeom prst="rect">
            <a:avLst/>
          </a:prstGeom>
          <a:noFill/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AB4A-0CC8-415B-AEF3-33DD1E8B1141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6858016" y="2643182"/>
            <a:ext cx="1500198" cy="7858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latin typeface="Arial" charset="0"/>
              </a:rPr>
              <a:t>Budget DAO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786578" y="4000504"/>
            <a:ext cx="1857388" cy="7858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latin typeface="Arial" charset="0"/>
              </a:rPr>
              <a:t>Budget Service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715140" y="5715016"/>
            <a:ext cx="2071702" cy="7858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latin typeface="Arial" charset="0"/>
              </a:rPr>
              <a:t>Budget Controller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直線單箭頭接點 12"/>
          <p:cNvCxnSpPr>
            <a:stCxn id="7" idx="0"/>
          </p:cNvCxnSpPr>
          <p:nvPr/>
        </p:nvCxnSpPr>
        <p:spPr bwMode="auto">
          <a:xfrm rot="16200000" flipV="1">
            <a:off x="4982769" y="17835"/>
            <a:ext cx="928694" cy="43219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線接點 18"/>
          <p:cNvCxnSpPr>
            <a:stCxn id="7" idx="2"/>
            <a:endCxn id="9" idx="0"/>
          </p:cNvCxnSpPr>
          <p:nvPr/>
        </p:nvCxnSpPr>
        <p:spPr bwMode="auto">
          <a:xfrm rot="16200000" flipH="1">
            <a:off x="7375941" y="3661173"/>
            <a:ext cx="571504" cy="1071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線接點 20"/>
          <p:cNvCxnSpPr>
            <a:stCxn id="9" idx="2"/>
          </p:cNvCxnSpPr>
          <p:nvPr/>
        </p:nvCxnSpPr>
        <p:spPr bwMode="auto">
          <a:xfrm rot="5400000">
            <a:off x="7250925" y="5250669"/>
            <a:ext cx="92869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線接點 25"/>
          <p:cNvCxnSpPr/>
          <p:nvPr/>
        </p:nvCxnSpPr>
        <p:spPr bwMode="auto">
          <a:xfrm flipV="1">
            <a:off x="1000100" y="5500702"/>
            <a:ext cx="2000264" cy="5000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線接點 27"/>
          <p:cNvCxnSpPr/>
          <p:nvPr/>
        </p:nvCxnSpPr>
        <p:spPr bwMode="auto">
          <a:xfrm>
            <a:off x="1071538" y="4714884"/>
            <a:ext cx="3929090" cy="1214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線接點 29"/>
          <p:cNvCxnSpPr/>
          <p:nvPr/>
        </p:nvCxnSpPr>
        <p:spPr bwMode="auto">
          <a:xfrm>
            <a:off x="3571868" y="4786322"/>
            <a:ext cx="1357322" cy="11430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線接點 32"/>
          <p:cNvCxnSpPr/>
          <p:nvPr/>
        </p:nvCxnSpPr>
        <p:spPr bwMode="auto">
          <a:xfrm>
            <a:off x="4214810" y="5286388"/>
            <a:ext cx="785818" cy="6429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線接點 36"/>
          <p:cNvCxnSpPr/>
          <p:nvPr/>
        </p:nvCxnSpPr>
        <p:spPr bwMode="auto">
          <a:xfrm>
            <a:off x="4357686" y="4357694"/>
            <a:ext cx="21431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線接點 38"/>
          <p:cNvCxnSpPr>
            <a:endCxn id="11" idx="0"/>
          </p:cNvCxnSpPr>
          <p:nvPr/>
        </p:nvCxnSpPr>
        <p:spPr bwMode="auto">
          <a:xfrm>
            <a:off x="3571868" y="4786322"/>
            <a:ext cx="4179123" cy="9286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線接點 41"/>
          <p:cNvCxnSpPr/>
          <p:nvPr/>
        </p:nvCxnSpPr>
        <p:spPr bwMode="auto">
          <a:xfrm>
            <a:off x="1071538" y="4714884"/>
            <a:ext cx="6572296" cy="10001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線接點 44"/>
          <p:cNvCxnSpPr>
            <a:endCxn id="11" idx="0"/>
          </p:cNvCxnSpPr>
          <p:nvPr/>
        </p:nvCxnSpPr>
        <p:spPr bwMode="auto">
          <a:xfrm>
            <a:off x="5000628" y="4714884"/>
            <a:ext cx="2750363" cy="10001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線接點 48"/>
          <p:cNvCxnSpPr/>
          <p:nvPr/>
        </p:nvCxnSpPr>
        <p:spPr bwMode="auto">
          <a:xfrm>
            <a:off x="4286248" y="5500702"/>
            <a:ext cx="3357586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直線接點 51"/>
          <p:cNvCxnSpPr/>
          <p:nvPr/>
        </p:nvCxnSpPr>
        <p:spPr bwMode="auto">
          <a:xfrm>
            <a:off x="1000100" y="4714884"/>
            <a:ext cx="5072098" cy="11430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線接點 53"/>
          <p:cNvCxnSpPr/>
          <p:nvPr/>
        </p:nvCxnSpPr>
        <p:spPr bwMode="auto">
          <a:xfrm rot="16200000" flipV="1">
            <a:off x="1000100" y="4714884"/>
            <a:ext cx="1214446" cy="1214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線接點 57"/>
          <p:cNvCxnSpPr/>
          <p:nvPr/>
        </p:nvCxnSpPr>
        <p:spPr bwMode="auto">
          <a:xfrm flipV="1">
            <a:off x="2214546" y="4786322"/>
            <a:ext cx="1428760" cy="11430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線接點 60"/>
          <p:cNvCxnSpPr/>
          <p:nvPr/>
        </p:nvCxnSpPr>
        <p:spPr bwMode="auto">
          <a:xfrm flipV="1">
            <a:off x="2285984" y="4714884"/>
            <a:ext cx="2714644" cy="1214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直線接點 63"/>
          <p:cNvCxnSpPr/>
          <p:nvPr/>
        </p:nvCxnSpPr>
        <p:spPr bwMode="auto">
          <a:xfrm flipV="1">
            <a:off x="2285984" y="4714884"/>
            <a:ext cx="3857652" cy="1214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線接點 66"/>
          <p:cNvCxnSpPr/>
          <p:nvPr/>
        </p:nvCxnSpPr>
        <p:spPr bwMode="auto">
          <a:xfrm rot="10800000">
            <a:off x="1000100" y="4714884"/>
            <a:ext cx="2571768" cy="1214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佈景主題5">
  <a:themeElements>
    <a:clrScheme name="ms01_1 1">
      <a:dk1>
        <a:srgbClr val="1D528D"/>
      </a:dk1>
      <a:lt1>
        <a:srgbClr val="FFFFFF"/>
      </a:lt1>
      <a:dk2>
        <a:srgbClr val="000000"/>
      </a:dk2>
      <a:lt2>
        <a:srgbClr val="CACACA"/>
      </a:lt2>
      <a:accent1>
        <a:srgbClr val="0099CC"/>
      </a:accent1>
      <a:accent2>
        <a:srgbClr val="BFA907"/>
      </a:accent2>
      <a:accent3>
        <a:srgbClr val="FFFFFF"/>
      </a:accent3>
      <a:accent4>
        <a:srgbClr val="174578"/>
      </a:accent4>
      <a:accent5>
        <a:srgbClr val="AACAE2"/>
      </a:accent5>
      <a:accent6>
        <a:srgbClr val="AD9906"/>
      </a:accent6>
      <a:hlink>
        <a:srgbClr val="6E81E0"/>
      </a:hlink>
      <a:folHlink>
        <a:srgbClr val="00999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666699"/>
        </a:dk1>
        <a:lt1>
          <a:srgbClr val="FFFFFF"/>
        </a:lt1>
        <a:dk2>
          <a:srgbClr val="000000"/>
        </a:dk2>
        <a:lt2>
          <a:srgbClr val="CACACA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佈景主題5</Template>
  <TotalTime>658</TotalTime>
  <Words>571</Words>
  <Application>Microsoft Office PowerPoint</Application>
  <PresentationFormat>如螢幕大小 (4:3)</PresentationFormat>
  <Paragraphs>155</Paragraphs>
  <Slides>16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8" baseType="lpstr">
      <vt:lpstr>佈景主題5</vt:lpstr>
      <vt:lpstr>Image</vt:lpstr>
      <vt:lpstr>984203022  姚昀廷 984293035  林星衛 984203046  賴珈汶 984203048  林傳維</vt:lpstr>
      <vt:lpstr>Motivation</vt:lpstr>
      <vt:lpstr>Solution</vt:lpstr>
      <vt:lpstr>Environment</vt:lpstr>
      <vt:lpstr>Use Case</vt:lpstr>
      <vt:lpstr>Use Case Diagram</vt:lpstr>
      <vt:lpstr>Class Diagram</vt:lpstr>
      <vt:lpstr>POJO</vt:lpstr>
      <vt:lpstr>DAO and Service 、Controller</vt:lpstr>
      <vt:lpstr>View – Java script </vt:lpstr>
      <vt:lpstr>Sequence Diagram</vt:lpstr>
      <vt:lpstr>Sequence Diagram</vt:lpstr>
      <vt:lpstr>Test Case</vt:lpstr>
      <vt:lpstr>Test Case(Cont.)</vt:lpstr>
      <vt:lpstr>Test Case(Cont.)</vt:lpstr>
      <vt:lpstr>Test Case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OK System </dc:title>
  <dc:creator> </dc:creator>
  <cp:lastModifiedBy>DinoLai</cp:lastModifiedBy>
  <cp:revision>70</cp:revision>
  <dcterms:created xsi:type="dcterms:W3CDTF">2009-11-17T11:08:27Z</dcterms:created>
  <dcterms:modified xsi:type="dcterms:W3CDTF">2010-01-06T07:31:54Z</dcterms:modified>
</cp:coreProperties>
</file>