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9" r:id="rId8"/>
    <p:sldId id="265" r:id="rId9"/>
    <p:sldId id="266" r:id="rId10"/>
    <p:sldId id="267" r:id="rId11"/>
    <p:sldId id="268" r:id="rId12"/>
    <p:sldId id="270" r:id="rId13"/>
    <p:sldId id="260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33728"/>
            <a:ext cx="6858000" cy="938846"/>
          </a:xfrm>
        </p:spPr>
        <p:txBody>
          <a:bodyPr>
            <a:normAutofit/>
          </a:bodyPr>
          <a:lstStyle/>
          <a:p>
            <a:r>
              <a:rPr lang="en-US" sz="5400" smtClean="0">
                <a:solidFill>
                  <a:srgbClr val="FF0000"/>
                </a:solidFill>
              </a:rPr>
              <a:t>ADP cho hệ tuyến tính</a:t>
            </a:r>
            <a:endParaRPr lang="en-US" sz="540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Approximate dynamic programming</a:t>
            </a:r>
          </a:p>
          <a:p>
            <a:r>
              <a:rPr lang="en-US" smtClean="0"/>
              <a:t> for Linear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Cài đặt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Việc lặp sẽ dừng lại khi sự sai khác giữa nghiệm k và nghiệm k+1 nhỏ hơn một giá trị giới hạn cho trước (threshold).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29" y="1946721"/>
            <a:ext cx="4189583" cy="49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Ví dụ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Xét hệ bậc 3 có phương trình trạng thái như sau: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Trong thuật toán </a:t>
            </a:r>
            <a:r>
              <a:rPr lang="en-US" b="1" smtClean="0"/>
              <a:t>on-policy iteration</a:t>
            </a:r>
            <a:r>
              <a:rPr lang="en-US" smtClean="0"/>
              <a:t>, điều kiện cần là giá trị khởi tạo ban đầu của bộ đk K phải làm hệ ổn định. Ở đây ta chọn a1 = 0.1, a2 = 0.5, a3 = 0.7, dễ thấy A,B là ma trận Hurtwiz lên chỉ cần khởi tạo </a:t>
            </a:r>
          </a:p>
          <a:p>
            <a:r>
              <a:rPr lang="en-US" smtClean="0"/>
              <a:t>K = [0 0 0] là được. </a:t>
            </a:r>
            <a:endParaRPr lang="en-US" smtClean="0"/>
          </a:p>
          <a:p>
            <a:r>
              <a:rPr lang="en-US" smtClean="0"/>
              <a:t>Toàn bộ quá trình xây dựng mô hình và mô phỏng được thực hiện trong video và file Simulink đính kèm (RADP_LinearSystem.slx).</a:t>
            </a: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75" y="1716310"/>
            <a:ext cx="36866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Ví dụ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82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Robust Adaptive Dynamic Programming – Yu-jiang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http://yu-jiang.github.io/radpbook/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760" y="2231136"/>
            <a:ext cx="637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0000"/>
                </a:solidFill>
              </a:rPr>
              <a:t>THANK FOR </a:t>
            </a:r>
          </a:p>
          <a:p>
            <a:pPr algn="ctr"/>
            <a:r>
              <a:rPr lang="en-US" sz="6600" smtClean="0">
                <a:solidFill>
                  <a:srgbClr val="FF0000"/>
                </a:solidFill>
              </a:rPr>
              <a:t>YOUR WATCHING !!!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714966"/>
              </p:ext>
            </p:extLst>
          </p:nvPr>
        </p:nvGraphicFramePr>
        <p:xfrm>
          <a:off x="488950" y="1346200"/>
          <a:ext cx="8026400" cy="1854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20394">
                  <a:extLst>
                    <a:ext uri="{9D8B030D-6E8A-4147-A177-3AD203B41FA5}">
                      <a16:colId xmlns:a16="http://schemas.microsoft.com/office/drawing/2014/main" val="4059329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0328479"/>
                    </a:ext>
                  </a:extLst>
                </a:gridCol>
                <a:gridCol w="2476246">
                  <a:extLst>
                    <a:ext uri="{9D8B030D-6E8A-4147-A177-3AD203B41FA5}">
                      <a16:colId xmlns:a16="http://schemas.microsoft.com/office/drawing/2014/main" val="229992541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93703596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073553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DETAIL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AUTHOR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02/27/2020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Quick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guide to master ADP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8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0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3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6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5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1238248"/>
            <a:ext cx="80223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Bài toán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Thuật toán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Cài đặt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Ví dụ</a:t>
            </a:r>
            <a:endParaRPr lang="vi-VN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Bài toán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249672"/>
          </a:xfrm>
        </p:spPr>
        <p:txBody>
          <a:bodyPr>
            <a:normAutofit/>
          </a:bodyPr>
          <a:lstStyle/>
          <a:p>
            <a:r>
              <a:rPr lang="en-US" smtClean="0"/>
              <a:t>Xét hệ tuyến tính liên tục:</a:t>
            </a:r>
          </a:p>
          <a:p>
            <a:r>
              <a:rPr lang="en-US" smtClean="0"/>
              <a:t>Trong đó: </a:t>
            </a:r>
          </a:p>
          <a:p>
            <a:r>
              <a:rPr lang="en-US" smtClean="0"/>
              <a:t>Xét bài toán điều khiển tối ưu tuyến tính LQR, trong đó bộ đk phản hồi có dạng:</a:t>
            </a:r>
          </a:p>
          <a:p>
            <a:r>
              <a:rPr lang="en-US" smtClean="0"/>
              <a:t>Hàm mục tiêu (cost function) cần tối thiểu có dạng: 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Cũng được viết như sau: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Nghiệm tối ưu của bài toán: 			    với P tính từ phương trình đại số Riccati: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70" y="1277306"/>
            <a:ext cx="1505160" cy="438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05" y="1612712"/>
            <a:ext cx="838317" cy="447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064" y="1722832"/>
            <a:ext cx="809738" cy="27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844" y="1754575"/>
            <a:ext cx="1038370" cy="2762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606" y="1735522"/>
            <a:ext cx="1095528" cy="31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513" y="2441612"/>
            <a:ext cx="1076475" cy="285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2470" y="3179084"/>
            <a:ext cx="3400900" cy="724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2275" y="3388662"/>
            <a:ext cx="2276793" cy="304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990" y="3882775"/>
            <a:ext cx="1924319" cy="5239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2470" y="4421969"/>
            <a:ext cx="4677428" cy="6858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5315" y="5116206"/>
            <a:ext cx="1648055" cy="381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2606" y="5605211"/>
            <a:ext cx="351521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Bài toán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Phương trình Riccati là phương trình phi tuyến và rất khó để giải. Ngoài ra cần biết rõ mô hình hệ thống (các ma trận A,B) để nghiệm có ý nghĩa.</a:t>
            </a:r>
          </a:p>
          <a:p>
            <a:r>
              <a:rPr lang="en-US" smtClean="0"/>
              <a:t>Một số thuật toán lặp được phát minh để giải pt Riccati, tuy nhiên vẫn yêu cầu một mô hình chính xác của hệ. Vd thuật toán của Kleinman</a:t>
            </a:r>
          </a:p>
          <a:p>
            <a:endParaRPr lang="en-US" smtClean="0"/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65" y="3005248"/>
            <a:ext cx="5481079" cy="35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Thuật toán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335016"/>
          </a:xfrm>
        </p:spPr>
        <p:txBody>
          <a:bodyPr>
            <a:normAutofit/>
          </a:bodyPr>
          <a:lstStyle/>
          <a:p>
            <a:r>
              <a:rPr lang="en-US" smtClean="0"/>
              <a:t>ADP là thuật toán để tìm nghiệm pt Riccati (bộ đk tối ưu) mà không cần đến một mô hình chính xác của hệ. </a:t>
            </a:r>
          </a:p>
          <a:p>
            <a:r>
              <a:rPr lang="en-US" smtClean="0"/>
              <a:t>Xét bộ đk có dạng: </a:t>
            </a:r>
          </a:p>
          <a:p>
            <a:r>
              <a:rPr lang="en-US" smtClean="0"/>
              <a:t>Tín hiệu nhiễu e được đưa vào nhằm mục đích tối ưu toàn cục</a:t>
            </a:r>
          </a:p>
          <a:p>
            <a:r>
              <a:rPr lang="en-US" smtClean="0"/>
              <a:t>Thay vào pt vi phân mô tả hệ:</a:t>
            </a:r>
          </a:p>
          <a:p>
            <a:r>
              <a:rPr lang="en-US" smtClean="0"/>
              <a:t>Lấy đạo hàm hàm mục tiêu dọc theo quỹ đạo này: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Tích phân nó lên trong khoảng 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Phương trình lặp này gọi là </a:t>
            </a:r>
            <a:r>
              <a:rPr lang="en-US" b="1" smtClean="0"/>
              <a:t>on-policy iteration</a:t>
            </a:r>
            <a:endParaRPr lang="en-US" smtClean="0"/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57" y="2021371"/>
            <a:ext cx="1428949" cy="35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933" y="2746839"/>
            <a:ext cx="1476581" cy="428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12" y="3635486"/>
            <a:ext cx="4887007" cy="107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988" y="3997486"/>
            <a:ext cx="1867161" cy="352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933" y="4747904"/>
            <a:ext cx="1000265" cy="362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349" y="5280705"/>
            <a:ext cx="3629532" cy="400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3306" y="5145848"/>
            <a:ext cx="2486372" cy="6954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9678" y="5056372"/>
            <a:ext cx="238158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Thuật toán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Cùng với on-policy, </a:t>
            </a:r>
            <a:r>
              <a:rPr lang="en-US" b="1" smtClean="0"/>
              <a:t>off-policy iteration </a:t>
            </a:r>
            <a:r>
              <a:rPr lang="en-US" smtClean="0"/>
              <a:t>cũng được sử dụng thường xuyên, mỗi thuật toán lại có những ưu nhược điểm riêng.</a:t>
            </a:r>
          </a:p>
          <a:p>
            <a:r>
              <a:rPr lang="en-US" smtClean="0"/>
              <a:t>Trong off-policy, bộ đk là: </a:t>
            </a:r>
          </a:p>
          <a:p>
            <a:r>
              <a:rPr lang="en-US" smtClean="0"/>
              <a:t>Khi đó, thay lại vào các pt trên, ta có phép lặp: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Việc thảo luận tính chất, sự khác nhau giữa hai thuật toán sẽ được viết ở slide khác.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54" y="2071668"/>
            <a:ext cx="714475" cy="2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910" y="2897931"/>
            <a:ext cx="397247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Cài đặt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Để thuận tiện cho việc cài đặt thuật toán, ta đưa vào khái niệm tích Kronecker. Như sau: </a:t>
            </a:r>
          </a:p>
          <a:p>
            <a:r>
              <a:rPr lang="en-US" smtClean="0"/>
              <a:t>Ta có:</a:t>
            </a:r>
          </a:p>
          <a:p>
            <a:endParaRPr lang="en-US"/>
          </a:p>
          <a:p>
            <a:endParaRPr lang="en-US"/>
          </a:p>
          <a:p>
            <a:r>
              <a:rPr lang="en-US" smtClean="0"/>
              <a:t>Thuật toán lặp ADP trở thành: 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Hoặc viết dưới dạng ma trận: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11" y="1660374"/>
            <a:ext cx="3067478" cy="342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51" y="2317496"/>
            <a:ext cx="4191585" cy="819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03" y="3529075"/>
            <a:ext cx="6039693" cy="1552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510" y="4895713"/>
            <a:ext cx="257210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Cài đặt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đó: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Để thỏa mãn điều kiện có nghiệm duy nhất của pt Riccati, ta cần đưa ra điều kiện để pt ma trận này có thể giải được:</a:t>
            </a:r>
          </a:p>
          <a:p>
            <a:r>
              <a:rPr lang="en-US" smtClean="0"/>
              <a:t>Đó là: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" y="1711960"/>
            <a:ext cx="5591955" cy="232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45" y="1711960"/>
            <a:ext cx="3334215" cy="2143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74" y="5083582"/>
            <a:ext cx="867848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218</TotalTime>
  <Words>556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ADP cho hệ tuyến tính</vt:lpstr>
      <vt:lpstr>PowerPoint Presentation</vt:lpstr>
      <vt:lpstr>Overview</vt:lpstr>
      <vt:lpstr>1. Bài toán</vt:lpstr>
      <vt:lpstr>1. Bài toán</vt:lpstr>
      <vt:lpstr>2. Thuật toán </vt:lpstr>
      <vt:lpstr>2. Thuật toán</vt:lpstr>
      <vt:lpstr>3. Cài đặt</vt:lpstr>
      <vt:lpstr>3. Cài đặt</vt:lpstr>
      <vt:lpstr>3. Cài đặt</vt:lpstr>
      <vt:lpstr>4. Ví dụ</vt:lpstr>
      <vt:lpstr>4. Ví dụ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Dao Cu Hung Phi 20164781</cp:lastModifiedBy>
  <cp:revision>19</cp:revision>
  <dcterms:created xsi:type="dcterms:W3CDTF">2016-07-25T07:53:11Z</dcterms:created>
  <dcterms:modified xsi:type="dcterms:W3CDTF">2020-02-27T12:29:46Z</dcterms:modified>
</cp:coreProperties>
</file>