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6" r:id="rId8"/>
    <p:sldId id="265" r:id="rId9"/>
    <p:sldId id="267" r:id="rId10"/>
    <p:sldId id="260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So sánh cảm biến IMU (accel+gyro) trong smartphone với MPU6050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9760" y="2231136"/>
            <a:ext cx="6376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rgbClr val="FF0000"/>
                </a:solidFill>
              </a:rPr>
              <a:t>THANK FOR </a:t>
            </a:r>
          </a:p>
          <a:p>
            <a:pPr algn="ctr"/>
            <a:r>
              <a:rPr lang="en-US" sz="6600" smtClean="0">
                <a:solidFill>
                  <a:srgbClr val="FF0000"/>
                </a:solidFill>
              </a:rPr>
              <a:t>YOUR WATCHING !!!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05103"/>
              </p:ext>
            </p:extLst>
          </p:nvPr>
        </p:nvGraphicFramePr>
        <p:xfrm>
          <a:off x="488950" y="1346200"/>
          <a:ext cx="8026400" cy="1854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120394">
                  <a:extLst>
                    <a:ext uri="{9D8B030D-6E8A-4147-A177-3AD203B41FA5}">
                      <a16:colId xmlns:a16="http://schemas.microsoft.com/office/drawing/2014/main" val="40593299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80328479"/>
                    </a:ext>
                  </a:extLst>
                </a:gridCol>
                <a:gridCol w="2476246">
                  <a:extLst>
                    <a:ext uri="{9D8B030D-6E8A-4147-A177-3AD203B41FA5}">
                      <a16:colId xmlns:a16="http://schemas.microsoft.com/office/drawing/2014/main" val="229992541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93703596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073553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DETAIL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AUTHOR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25/04/2020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Phi.DCH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8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0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3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6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53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đích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Bài này so sánh hiệu năng của IMU 6 trục MPU6050 và BMI160 (nhúng trên smartphone Realme Q) để kết luận xem có thể thay thế hai loại cho nhau được không. </a:t>
            </a:r>
          </a:p>
          <a:p>
            <a:r>
              <a:rPr lang="en-US" smtClean="0"/>
              <a:t>Từ đó khẳng định phương án sử dụng smartphone để gắn vào xe tự hành là hoàn toàn khả 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Cảm biến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Cảm biến IMU 6 trục gồm Accelerometer và Gyroscope</a:t>
            </a:r>
          </a:p>
          <a:p>
            <a:r>
              <a:rPr lang="en-US" smtClean="0"/>
              <a:t>Các tham số so sánh gồm: giải đo, độ nhạy, độ phân giải, tốc độ trích mẫu, ..vv</a:t>
            </a:r>
          </a:p>
          <a:p>
            <a:r>
              <a:rPr lang="en-US" smtClean="0"/>
              <a:t>Bên trái: BMI160</a:t>
            </a:r>
          </a:p>
          <a:p>
            <a:r>
              <a:rPr lang="en-US" smtClean="0"/>
              <a:t>Bên phải: MPU6050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393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Accelerometer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75293" y="895347"/>
            <a:ext cx="5715247" cy="6471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54" y="1238248"/>
            <a:ext cx="7335143" cy="49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5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Accelerometer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54506" y="1238248"/>
            <a:ext cx="6763220" cy="261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0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Gyroscope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46596" y="1060448"/>
            <a:ext cx="6100773" cy="5619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780" y="1060448"/>
            <a:ext cx="6437720" cy="56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Gyroscope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35100" y="1238248"/>
            <a:ext cx="6617308" cy="34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4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Về giải đo, độ phân giải, độ nhạy không có khác biệt</a:t>
            </a:r>
          </a:p>
          <a:p>
            <a:r>
              <a:rPr lang="en-US" smtClean="0"/>
              <a:t>Về tốc độ trích mẫu, khác biệt không lớn</a:t>
            </a:r>
          </a:p>
          <a:p>
            <a:r>
              <a:rPr lang="en-US" smtClean="0"/>
              <a:t>Về zero offset và zero drift cũng không khác nhau nhiều</a:t>
            </a:r>
          </a:p>
          <a:p>
            <a:r>
              <a:rPr lang="en-US" smtClean="0"/>
              <a:t>Độ phi tuyến giống nhau</a:t>
            </a:r>
          </a:p>
          <a:p>
            <a:r>
              <a:rPr lang="en-US" smtClean="0"/>
              <a:t>-&gt; hai cảm biến này có thể sử dụng thay thế được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295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66</TotalTime>
  <Words>184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So sánh cảm biến IMU (accel+gyro) trong smartphone với MPU6050</vt:lpstr>
      <vt:lpstr>PowerPoint Presentation</vt:lpstr>
      <vt:lpstr>Mục đích</vt:lpstr>
      <vt:lpstr>Cảm biến</vt:lpstr>
      <vt:lpstr>Accelerometer</vt:lpstr>
      <vt:lpstr>Accelerometer</vt:lpstr>
      <vt:lpstr>Gyroscope</vt:lpstr>
      <vt:lpstr>Gyroscope</vt:lpstr>
      <vt:lpstr>Kết luận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Dao Cu Hung Phi 20164781</cp:lastModifiedBy>
  <cp:revision>13</cp:revision>
  <dcterms:created xsi:type="dcterms:W3CDTF">2016-07-25T07:53:11Z</dcterms:created>
  <dcterms:modified xsi:type="dcterms:W3CDTF">2020-04-25T09:09:33Z</dcterms:modified>
</cp:coreProperties>
</file>