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64" r:id="rId7"/>
    <p:sldId id="265" r:id="rId8"/>
    <p:sldId id="267" r:id="rId9"/>
    <p:sldId id="269" r:id="rId10"/>
    <p:sldId id="266" r:id="rId11"/>
    <p:sldId id="271" r:id="rId12"/>
    <p:sldId id="272" r:id="rId13"/>
    <p:sldId id="277" r:id="rId14"/>
    <p:sldId id="273" r:id="rId15"/>
    <p:sldId id="274" r:id="rId16"/>
    <p:sldId id="260" r:id="rId17"/>
    <p:sldId id="25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subtitle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mathworks.com/matlabcentral/answers/477292-hardware-setup-failed-for-simulink-android-support-package-for-18a-18b-and-19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Install and Setup </a:t>
            </a:r>
            <a:br>
              <a:rPr lang="en-US" smtClean="0"/>
            </a:br>
            <a:r>
              <a:rPr lang="en-US" smtClean="0"/>
              <a:t>Simulink Support Package for Andriod Device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Installation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Step4:Install USB driver for your device. Follow rigorously the instruction </a:t>
            </a:r>
            <a:r>
              <a:rPr lang="en-US" smtClean="0">
                <a:sym typeface="Wingdings" panose="05000000000000000000" pitchFamily="2" charset="2"/>
              </a:rPr>
              <a:t>. </a:t>
            </a:r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001" y="2308422"/>
            <a:ext cx="5721800" cy="430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0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Installation</a:t>
            </a:r>
            <a:endParaRPr lang="vi-V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727" y="1701465"/>
            <a:ext cx="6420746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82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Installation</a:t>
            </a:r>
            <a:endParaRPr lang="vi-V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448" y="1849102"/>
            <a:ext cx="6477904" cy="48107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0200" y="1238248"/>
            <a:ext cx="847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Now installation is done, plug your device in to laptop, and start setup.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7649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Installation</a:t>
            </a:r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330200" y="1238248"/>
            <a:ext cx="847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If some errors occur and you close </a:t>
            </a:r>
            <a:r>
              <a:rPr lang="en-US" b="1" smtClean="0"/>
              <a:t>Hardware Setup </a:t>
            </a:r>
            <a:r>
              <a:rPr lang="en-US" smtClean="0"/>
              <a:t>window. Don’t worry, re-open it. </a:t>
            </a:r>
          </a:p>
          <a:p>
            <a:r>
              <a:rPr lang="en-US" smtClean="0"/>
              <a:t>Goto </a:t>
            </a:r>
            <a:r>
              <a:rPr lang="en-US" b="1" smtClean="0"/>
              <a:t>Add-ons manager </a:t>
            </a:r>
            <a:r>
              <a:rPr lang="en-US" smtClean="0"/>
              <a:t>and then: </a:t>
            </a:r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2248452"/>
            <a:ext cx="7722977" cy="24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84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 smtClean="0"/>
              <a:t>. Setup</a:t>
            </a:r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88900" y="1238248"/>
            <a:ext cx="895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Open </a:t>
            </a:r>
            <a:r>
              <a:rPr lang="en-US" b="1" smtClean="0"/>
              <a:t>Simulink library browser, </a:t>
            </a:r>
            <a:r>
              <a:rPr lang="en-US" smtClean="0"/>
              <a:t>go for </a:t>
            </a:r>
            <a:r>
              <a:rPr lang="en-US" b="1" smtClean="0"/>
              <a:t>Simulink package for android device, sensors, location sensor</a:t>
            </a:r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35" y="1884579"/>
            <a:ext cx="4780365" cy="451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47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 smtClean="0"/>
              <a:t>. Setup</a:t>
            </a:r>
            <a:endParaRPr lang="vi-V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66" y="2112612"/>
            <a:ext cx="7628584" cy="43135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408" y="1238248"/>
            <a:ext cx="887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Drag it into your Simulink window, and start simulation </a:t>
            </a:r>
            <a:r>
              <a:rPr lang="en-US" smtClean="0">
                <a:sym typeface="Wingdings" panose="05000000000000000000" pitchFamily="2" charset="2"/>
              </a:rPr>
              <a:t>.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98143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9760" y="2231136"/>
            <a:ext cx="63764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mtClean="0">
                <a:solidFill>
                  <a:srgbClr val="FF0000"/>
                </a:solidFill>
              </a:rPr>
              <a:t>THANK FOR </a:t>
            </a:r>
          </a:p>
          <a:p>
            <a:pPr algn="ctr"/>
            <a:r>
              <a:rPr lang="en-US" sz="6600" smtClean="0">
                <a:solidFill>
                  <a:srgbClr val="FF0000"/>
                </a:solidFill>
              </a:rPr>
              <a:t>YOUR WATCHING !!!</a:t>
            </a:r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683357"/>
              </p:ext>
            </p:extLst>
          </p:nvPr>
        </p:nvGraphicFramePr>
        <p:xfrm>
          <a:off x="488950" y="1346200"/>
          <a:ext cx="8026400" cy="18542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120394">
                  <a:extLst>
                    <a:ext uri="{9D8B030D-6E8A-4147-A177-3AD203B41FA5}">
                      <a16:colId xmlns:a16="http://schemas.microsoft.com/office/drawing/2014/main" val="40593299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80328479"/>
                    </a:ext>
                  </a:extLst>
                </a:gridCol>
                <a:gridCol w="2476246">
                  <a:extLst>
                    <a:ext uri="{9D8B030D-6E8A-4147-A177-3AD203B41FA5}">
                      <a16:colId xmlns:a16="http://schemas.microsoft.com/office/drawing/2014/main" val="2299925417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3937035967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1073553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DETAIL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AUTHOR 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REVIEW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16/02/2020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Phi.DCH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68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80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43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567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53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Installation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Require: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mtClean="0"/>
              <a:t>Matlab version 2018b and beyond (cracked)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mtClean="0"/>
              <a:t>Android device (your smartphone, tablet, vv)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mtClean="0"/>
              <a:t>Matlab Simulink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mtClean="0"/>
              <a:t>Mathwork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Installation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Step1: Sign in matlab with your mathwork account. Go to </a:t>
            </a:r>
            <a:r>
              <a:rPr lang="en-US" b="1" smtClean="0"/>
              <a:t>Add-ons, Get add-ons, </a:t>
            </a:r>
            <a:r>
              <a:rPr lang="en-US" smtClean="0"/>
              <a:t>search for </a:t>
            </a:r>
            <a:r>
              <a:rPr lang="en-US" b="1" smtClean="0"/>
              <a:t>Package for Android device</a:t>
            </a:r>
            <a:endParaRPr lang="en-US" smtClean="0"/>
          </a:p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28" y="2149197"/>
            <a:ext cx="7859222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3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Installation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Step2: Install add-ons. </a:t>
            </a:r>
          </a:p>
          <a:p>
            <a:r>
              <a:rPr lang="en-US" smtClean="0"/>
              <a:t>Step3: Install android studio. (Note that: </a:t>
            </a:r>
            <a:r>
              <a:rPr lang="en-US" b="1" smtClean="0"/>
              <a:t>you should download Android studio version 3.4 because the lastest version 3.6 is not compatible with simulink</a:t>
            </a:r>
            <a:r>
              <a:rPr lang="en-US" smtClean="0"/>
              <a:t>) for more detail: </a:t>
            </a:r>
            <a:r>
              <a:rPr lang="en-US">
                <a:hlinkClick r:id="rId2"/>
              </a:rPr>
              <a:t>https://www.mathworks.com/matlabcentral/answers/477292-hardware-setup-failed-for-simulink-android-support-package-for-18a-18b-and-19a</a:t>
            </a:r>
            <a:endParaRPr lang="en-US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914" y="3656568"/>
            <a:ext cx="6212472" cy="307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9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Installation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Step3: Follow cautiously the step on the right side</a:t>
            </a:r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127" y="1842749"/>
            <a:ext cx="6420746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58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Installation</a:t>
            </a:r>
            <a:endParaRPr lang="vi-V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014" y="1449049"/>
            <a:ext cx="6430272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9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Installation</a:t>
            </a:r>
            <a:endParaRPr lang="vi-V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606" y="1763365"/>
            <a:ext cx="6544588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66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Installation</a:t>
            </a:r>
            <a:endParaRPr lang="vi-V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87" y="1745912"/>
            <a:ext cx="6449325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0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64</TotalTime>
  <Words>240</Words>
  <Application>Microsoft Office PowerPoint</Application>
  <PresentationFormat>On-screen Show (4:3)</PresentationFormat>
  <Paragraphs>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Install and Setup  Simulink Support Package for Andriod Device</vt:lpstr>
      <vt:lpstr>PowerPoint Presentation</vt:lpstr>
      <vt:lpstr>1. Installation</vt:lpstr>
      <vt:lpstr>1. Installation</vt:lpstr>
      <vt:lpstr>1. Installation</vt:lpstr>
      <vt:lpstr>1. Installation</vt:lpstr>
      <vt:lpstr>1. Installation</vt:lpstr>
      <vt:lpstr>1. Installation</vt:lpstr>
      <vt:lpstr>1. Installation</vt:lpstr>
      <vt:lpstr>1. Installation</vt:lpstr>
      <vt:lpstr>1. Installation</vt:lpstr>
      <vt:lpstr>1. Installation</vt:lpstr>
      <vt:lpstr>1. Installation</vt:lpstr>
      <vt:lpstr>2. Setup</vt:lpstr>
      <vt:lpstr>2. Setup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Dao Cu Hung Phi 20164781</cp:lastModifiedBy>
  <cp:revision>9</cp:revision>
  <dcterms:created xsi:type="dcterms:W3CDTF">2016-07-25T07:53:11Z</dcterms:created>
  <dcterms:modified xsi:type="dcterms:W3CDTF">2020-03-17T06:44:57Z</dcterms:modified>
</cp:coreProperties>
</file>