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917D-10D8-48B4-98F9-EA7AED4701CB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18179-852C-4ABE-9357-DDDAAB22D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uRM4sgoVs8&amp;t=459s" TargetMode="External"/><Relationship Id="rId3" Type="http://schemas.openxmlformats.org/officeDocument/2006/relationships/hyperlink" Target="https://www.youtube.com/watch?v=bCsOdnADuA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thworks.com/help/fusion/gs/determine-pose-using-inertial-sensors-and-gp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N8dL55rP5I&amp;t=1s" TargetMode="External"/><Relationship Id="rId3" Type="http://schemas.openxmlformats.org/officeDocument/2006/relationships/hyperlink" Target="https://www.mathworks.com/help/fusion/examples/rotations-orientation-and-quaternion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BBDE99-8535-4718-B79E-51BE28CD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-524436" y="793379"/>
            <a:ext cx="10125635" cy="2262781"/>
          </a:xfrm>
        </p:spPr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228601" y="4575673"/>
            <a:ext cx="8915399" cy="1515845"/>
          </a:xfrm>
        </p:spPr>
        <p:txBody>
          <a:bodyPr>
            <a:normAutofit/>
          </a:bodyPr>
          <a:lstStyle/>
          <a:p>
            <a:pPr algn="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</a:t>
            </a:r>
            <a:r>
              <a:rPr lang="en-US" dirty="0" err="1" smtClean="0"/>
              <a:t>Kalman</a:t>
            </a:r>
            <a:r>
              <a:rPr lang="en-US" dirty="0" smtClean="0"/>
              <a:t> Filter(highly nonlinear)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EKF, UKF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hoá</a:t>
            </a:r>
            <a:r>
              <a:rPr lang="en-US" sz="1800" dirty="0" smtClean="0"/>
              <a:t>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phi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xấp</a:t>
            </a:r>
            <a:r>
              <a:rPr lang="en-US" sz="1800" dirty="0" smtClean="0"/>
              <a:t> </a:t>
            </a:r>
            <a:r>
              <a:rPr lang="en-US" sz="1800" dirty="0" err="1" smtClean="0"/>
              <a:t>xỉ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sigma(</a:t>
            </a:r>
            <a:r>
              <a:rPr lang="en-US" sz="1800" dirty="0" err="1" smtClean="0"/>
              <a:t>chứa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về</a:t>
            </a:r>
            <a:r>
              <a:rPr lang="en-US" sz="1800" dirty="0" smtClean="0"/>
              <a:t> mean </a:t>
            </a:r>
            <a:r>
              <a:rPr lang="en-US" sz="1800" dirty="0" err="1" smtClean="0"/>
              <a:t>và</a:t>
            </a:r>
            <a:r>
              <a:rPr lang="en-US" sz="1800" dirty="0" smtClean="0"/>
              <a:t> covariance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trái</a:t>
            </a:r>
            <a:r>
              <a:rPr lang="en-US" sz="1800" dirty="0" smtClean="0"/>
              <a:t>) </a:t>
            </a:r>
            <a:r>
              <a:rPr lang="en-US" sz="1800" dirty="0" err="1" smtClean="0"/>
              <a:t>đi</a:t>
            </a:r>
            <a:r>
              <a:rPr lang="en-US" sz="1800" dirty="0" smtClean="0"/>
              <a:t> qua </a:t>
            </a:r>
            <a:r>
              <a:rPr lang="en-US" sz="1800" dirty="0" err="1" smtClean="0"/>
              <a:t>hàm</a:t>
            </a:r>
            <a:r>
              <a:rPr lang="en-US" sz="1800" dirty="0" smtClean="0"/>
              <a:t> phi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2398643"/>
            <a:ext cx="8026399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Unscented </a:t>
            </a:r>
            <a:r>
              <a:rPr lang="en-US" dirty="0" err="1"/>
              <a:t>Kalman</a:t>
            </a:r>
            <a:r>
              <a:rPr lang="en-US" dirty="0"/>
              <a:t> Filter(highly nonlinear)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r>
              <a:rPr lang="en-US" dirty="0" smtClean="0"/>
              <a:t>B1: </a:t>
            </a:r>
            <a:r>
              <a:rPr lang="en-US" dirty="0" err="1" smtClean="0"/>
              <a:t>chọn</a:t>
            </a:r>
            <a:r>
              <a:rPr lang="en-US" dirty="0" smtClean="0"/>
              <a:t> 2n+1 sigma point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với</a:t>
            </a:r>
            <a:r>
              <a:rPr lang="en-US" dirty="0" smtClean="0"/>
              <a:t>			         </a:t>
            </a:r>
            <a:r>
              <a:rPr lang="en-US" dirty="0" err="1" smtClean="0"/>
              <a:t>với</a:t>
            </a:r>
            <a:r>
              <a:rPr lang="en-US" dirty="0" smtClean="0"/>
              <a:t> alpha=10^-3 </a:t>
            </a:r>
            <a:r>
              <a:rPr lang="en-US" dirty="0" err="1" smtClean="0"/>
              <a:t>và</a:t>
            </a:r>
            <a:r>
              <a:rPr lang="en-US" dirty="0" smtClean="0"/>
              <a:t> k&gt;=0</a:t>
            </a:r>
            <a:endParaRPr lang="en-US" dirty="0"/>
          </a:p>
          <a:p>
            <a:r>
              <a:rPr lang="en-US" dirty="0" smtClean="0"/>
              <a:t>B2: </a:t>
            </a:r>
            <a:r>
              <a:rPr lang="en-US" dirty="0" err="1" smtClean="0"/>
              <a:t>chọn</a:t>
            </a:r>
            <a:r>
              <a:rPr lang="en-US" dirty="0" smtClean="0"/>
              <a:t> weight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Wm: mean weight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: covariance weight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904154"/>
            <a:ext cx="1027871" cy="339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2013776"/>
            <a:ext cx="4048539" cy="481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" y="2457721"/>
            <a:ext cx="4798667" cy="446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635" y="2901937"/>
            <a:ext cx="1929296" cy="341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589" y="3348099"/>
            <a:ext cx="4348922" cy="22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2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Unscented </a:t>
            </a:r>
            <a:r>
              <a:rPr lang="en-US" dirty="0" err="1"/>
              <a:t>Kalman</a:t>
            </a:r>
            <a:r>
              <a:rPr lang="en-US" dirty="0"/>
              <a:t> Filter(highly nonlinear)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B3: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sigma point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: y=h(x)</a:t>
            </a:r>
          </a:p>
          <a:p>
            <a:endParaRPr lang="en-US" dirty="0"/>
          </a:p>
          <a:p>
            <a:r>
              <a:rPr lang="en-US" dirty="0" smtClean="0"/>
              <a:t>B4:dự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Zk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ZkZk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XkZk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B5: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11" y="1690757"/>
            <a:ext cx="3525078" cy="403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56" y="2438400"/>
            <a:ext cx="3922643" cy="1338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55" y="3776870"/>
            <a:ext cx="3922643" cy="626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53" y="5010639"/>
            <a:ext cx="2016263" cy="43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153" y="5408822"/>
            <a:ext cx="2592455" cy="390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578" y="5830545"/>
            <a:ext cx="2535030" cy="3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IMU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GPS </a:t>
            </a:r>
            <a:r>
              <a:rPr lang="en-US" sz="1800" dirty="0" err="1" smtClean="0"/>
              <a:t>đi</a:t>
            </a:r>
            <a:r>
              <a:rPr lang="en-US" sz="1800" dirty="0" smtClean="0"/>
              <a:t> qua 2 </a:t>
            </a:r>
            <a:r>
              <a:rPr lang="en-US" sz="1800" dirty="0" err="1" smtClean="0"/>
              <a:t>khâu</a:t>
            </a:r>
            <a:r>
              <a:rPr lang="en-US" sz="1800" dirty="0" smtClean="0"/>
              <a:t>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2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,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2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x1, x2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chung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2 </a:t>
            </a:r>
            <a:r>
              <a:rPr lang="en-US" sz="1800" dirty="0" err="1" smtClean="0"/>
              <a:t>khâu</a:t>
            </a:r>
            <a:r>
              <a:rPr lang="en-US" sz="1800" dirty="0" smtClean="0"/>
              <a:t>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79374"/>
            <a:ext cx="8026400" cy="4578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9165" y="2563811"/>
            <a:ext cx="1789044" cy="67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4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KF and EKF in 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www.youtube.com/watch?v=ouRM4sgoVs8&amp;t=459s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www.youtube.com/watch?v=bCsOdnADuAM</a:t>
            </a:r>
            <a:endParaRPr lang="en-US" dirty="0" smtClean="0"/>
          </a:p>
          <a:p>
            <a:r>
              <a:rPr lang="en-US" dirty="0" smtClean="0"/>
              <a:t>Hai link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và</a:t>
            </a:r>
            <a:r>
              <a:rPr lang="en-US" dirty="0" smtClean="0"/>
              <a:t> Extended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quay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lắc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simple code of 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www.mathworks.com/help/fusion/gs/determine-pose-using-inertial-sensors-and-gps.html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link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qua </a:t>
            </a:r>
            <a:r>
              <a:rPr lang="en-US" dirty="0" err="1" smtClean="0"/>
              <a:t>hết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- GPS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môi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ngoài</a:t>
            </a:r>
            <a:r>
              <a:rPr lang="en-US" sz="1800" dirty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lệch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3-5m. </a:t>
            </a:r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,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bài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mobile robot,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lệch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,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hữu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giảm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lệch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mức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thiểu</a:t>
            </a:r>
            <a:r>
              <a:rPr lang="en-US" sz="1800" dirty="0" smtClean="0"/>
              <a:t>,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sensor fusion based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</a:t>
            </a:r>
          </a:p>
          <a:p>
            <a:r>
              <a:rPr lang="en-US" sz="1800" dirty="0" err="1" smtClean="0"/>
              <a:t>Các</a:t>
            </a:r>
            <a:r>
              <a:rPr lang="en-US" sz="1800" dirty="0" smtClean="0"/>
              <a:t> sensor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smtClean="0"/>
              <a:t>Gyroscope </a:t>
            </a:r>
            <a:r>
              <a:rPr lang="en-US" sz="1800" dirty="0" smtClean="0"/>
              <a:t>: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,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 quay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b="1" i="1" u="sng" dirty="0" smtClean="0"/>
              <a:t>Accelerometer</a:t>
            </a:r>
            <a:r>
              <a:rPr lang="en-US" sz="1800" dirty="0" smtClean="0"/>
              <a:t>: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,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endParaRPr lang="en-US" sz="1800" dirty="0" smtClean="0"/>
          </a:p>
          <a:p>
            <a:r>
              <a:rPr lang="en-US" sz="1800" dirty="0" smtClean="0"/>
              <a:t>-</a:t>
            </a:r>
            <a:r>
              <a:rPr lang="en-US" sz="1800" b="1" i="1" u="sng" dirty="0" smtClean="0"/>
              <a:t> GPS </a:t>
            </a:r>
            <a:r>
              <a:rPr lang="en-US" sz="1800" dirty="0" smtClean="0"/>
              <a:t>: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tuyệt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b="1" i="1" u="sng" dirty="0" smtClean="0"/>
              <a:t>Shaft encoder </a:t>
            </a:r>
            <a:r>
              <a:rPr lang="en-US" sz="1800" dirty="0" smtClean="0"/>
              <a:t>: </a:t>
            </a:r>
            <a:r>
              <a:rPr lang="en-US" sz="1800" dirty="0" err="1" smtClean="0"/>
              <a:t>gắn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vận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Sensor Fusion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đáng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cậy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endParaRPr lang="en-US" sz="1800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4 </a:t>
            </a:r>
            <a:r>
              <a:rPr lang="en-US" sz="1800" dirty="0" err="1" smtClean="0">
                <a:solidFill>
                  <a:srgbClr val="FF0000"/>
                </a:solidFill>
              </a:rPr>
              <a:t>ứng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dụng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của</a:t>
            </a:r>
            <a:r>
              <a:rPr lang="en-US" sz="1800" dirty="0" smtClean="0">
                <a:solidFill>
                  <a:srgbClr val="FF0000"/>
                </a:solidFill>
              </a:rPr>
              <a:t> sensor fusion: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Nâng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cao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chất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lượng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dữ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liệu</a:t>
            </a:r>
            <a:r>
              <a:rPr lang="en-US" sz="1800" dirty="0" smtClean="0">
                <a:solidFill>
                  <a:srgbClr val="FF0000"/>
                </a:solidFill>
              </a:rPr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accel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trọng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,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,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accel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,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bỏ</a:t>
            </a:r>
            <a:r>
              <a:rPr lang="en-US" sz="1800" dirty="0" smtClean="0"/>
              <a:t> </a:t>
            </a:r>
            <a:r>
              <a:rPr lang="en-US" sz="1800" dirty="0" err="1" smtClean="0"/>
              <a:t>bớt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/>
              <a:t>Tăng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độ</a:t>
            </a:r>
            <a:r>
              <a:rPr lang="en-US" sz="1800" b="1" i="1" u="sng" dirty="0" smtClean="0"/>
              <a:t> tin </a:t>
            </a:r>
            <a:r>
              <a:rPr lang="en-US" sz="1800" b="1" i="1" u="sng" dirty="0" err="1" smtClean="0"/>
              <a:t>cậy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của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hệ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thống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đo</a:t>
            </a:r>
            <a:r>
              <a:rPr lang="en-US" sz="1800" dirty="0" smtClean="0"/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gió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bay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pitot tubes,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,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đóng</a:t>
            </a:r>
            <a:r>
              <a:rPr lang="en-US" sz="1800" dirty="0" smtClean="0"/>
              <a:t> </a:t>
            </a:r>
            <a:r>
              <a:rPr lang="en-US" sz="1800" dirty="0" err="1" smtClean="0"/>
              <a:t>băng</a:t>
            </a:r>
            <a:r>
              <a:rPr lang="en-US" sz="1800" dirty="0" smtClean="0"/>
              <a:t> do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lạnh</a:t>
            </a:r>
            <a:r>
              <a:rPr lang="en-US" sz="1800" dirty="0" smtClean="0"/>
              <a:t>,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còn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,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gió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gió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khu</a:t>
            </a:r>
            <a:r>
              <a:rPr lang="en-US" sz="1800" dirty="0" smtClean="0"/>
              <a:t> </a:t>
            </a:r>
            <a:r>
              <a:rPr lang="en-US" sz="1800" dirty="0" err="1" smtClean="0"/>
              <a:t>vực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gps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bay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tục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/>
              <a:t>Ước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lượng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các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trạng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thái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không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đo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được</a:t>
            </a:r>
            <a:r>
              <a:rPr lang="en-US" sz="1800" u="sng" dirty="0" smtClean="0"/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 </a:t>
            </a:r>
            <a:r>
              <a:rPr lang="en-US" sz="1800" dirty="0" err="1" smtClean="0"/>
              <a:t>chụp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nó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/>
              <a:t>Tăng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khả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năng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kiểm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soát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môi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trường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xung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quanh</a:t>
            </a:r>
            <a:r>
              <a:rPr lang="en-US" sz="1800" u="sng" dirty="0" smtClean="0"/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đỗ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minh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siêu</a:t>
            </a:r>
            <a:r>
              <a:rPr lang="en-US" sz="1800" dirty="0" smtClean="0"/>
              <a:t> </a:t>
            </a:r>
            <a:r>
              <a:rPr lang="en-US" sz="1800" dirty="0" err="1" smtClean="0"/>
              <a:t>âm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xung</a:t>
            </a:r>
            <a:r>
              <a:rPr lang="en-US" sz="1800" dirty="0" smtClean="0"/>
              <a:t> </a:t>
            </a:r>
            <a:r>
              <a:rPr lang="en-US" sz="1800" dirty="0" err="1" smtClean="0"/>
              <a:t>quanh</a:t>
            </a:r>
            <a:r>
              <a:rPr lang="en-US" sz="1800" dirty="0" smtClean="0"/>
              <a:t>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, </a:t>
            </a:r>
            <a:r>
              <a:rPr lang="en-US" sz="1800" dirty="0" err="1" smtClean="0"/>
              <a:t>tầm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vùng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lắp</a:t>
            </a:r>
            <a:r>
              <a:rPr lang="en-US" sz="1800" dirty="0" smtClean="0"/>
              <a:t> </a:t>
            </a:r>
            <a:r>
              <a:rPr lang="en-US" sz="1800" dirty="0" err="1" smtClean="0"/>
              <a:t>xung</a:t>
            </a:r>
            <a:r>
              <a:rPr lang="en-US" sz="1800" dirty="0" smtClean="0"/>
              <a:t> </a:t>
            </a:r>
            <a:r>
              <a:rPr lang="en-US" sz="1800" dirty="0" err="1" smtClean="0"/>
              <a:t>quanh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cản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mọi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www.youtube.com/watch?v=hN8dL55rP5I&amp;t=1s</a:t>
            </a:r>
            <a:endParaRPr lang="en-US" sz="1800" dirty="0" smtClean="0"/>
          </a:p>
          <a:p>
            <a:r>
              <a:rPr lang="en-US" sz="1800" dirty="0" smtClean="0"/>
              <a:t>Link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 ”Pose estimation from asynchronous sensors”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miêu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IMU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GPS</a:t>
            </a:r>
          </a:p>
          <a:p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, </a:t>
            </a:r>
            <a:r>
              <a:rPr lang="en-US" sz="1800" dirty="0" err="1" smtClean="0"/>
              <a:t>nhược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gps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tần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,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khắc</a:t>
            </a:r>
            <a:r>
              <a:rPr lang="en-US" sz="1800" dirty="0" smtClean="0"/>
              <a:t> </a:t>
            </a:r>
            <a:r>
              <a:rPr lang="en-US" sz="1800" dirty="0" err="1" smtClean="0"/>
              <a:t>phục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sensor fusion,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chu</a:t>
            </a:r>
            <a:r>
              <a:rPr lang="en-US" sz="1800" dirty="0" smtClean="0"/>
              <a:t> </a:t>
            </a:r>
            <a:r>
              <a:rPr lang="en-US" sz="1800" dirty="0" err="1" smtClean="0"/>
              <a:t>kì</a:t>
            </a:r>
            <a:r>
              <a:rPr lang="en-US" sz="1800" dirty="0" smtClean="0"/>
              <a:t> </a:t>
            </a:r>
            <a:r>
              <a:rPr lang="en-US" sz="1800" dirty="0" err="1" smtClean="0"/>
              <a:t>gps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dead reckoning </a:t>
            </a:r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góc</a:t>
            </a:r>
            <a:r>
              <a:rPr lang="en-US" sz="1800" dirty="0"/>
              <a:t> quay </a:t>
            </a:r>
            <a:endParaRPr lang="en-US" sz="1800" dirty="0" smtClean="0"/>
          </a:p>
          <a:p>
            <a:r>
              <a:rPr lang="en-US" sz="1800" dirty="0" smtClean="0"/>
              <a:t>+) </a:t>
            </a:r>
            <a:r>
              <a:rPr lang="en-US" sz="1800" dirty="0" err="1" smtClean="0"/>
              <a:t>Quartenion</a:t>
            </a:r>
            <a:r>
              <a:rPr lang="en-US" sz="1800" dirty="0" smtClean="0"/>
              <a:t> (</a:t>
            </a:r>
            <a:r>
              <a:rPr lang="en-US" sz="1800" dirty="0" err="1" smtClean="0"/>
              <a:t>avalaible</a:t>
            </a:r>
            <a:r>
              <a:rPr lang="en-US" sz="1800" dirty="0" smtClean="0"/>
              <a:t> in </a:t>
            </a:r>
            <a:r>
              <a:rPr lang="en-US" sz="1800" dirty="0" err="1" smtClean="0"/>
              <a:t>matlab</a:t>
            </a:r>
            <a:r>
              <a:rPr lang="en-US" sz="1800" dirty="0" smtClean="0"/>
              <a:t>)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www.mathworks.com/help/fusion/examples/rotations-orientation-and-quaternions.html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(Linear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490219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Giả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vận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,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(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thẳng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: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r>
              <a:rPr lang="en-US" sz="1800" dirty="0" smtClean="0"/>
              <a:t> 1km</a:t>
            </a:r>
          </a:p>
          <a:p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GPS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môi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gây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hưởng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/>
              <a:t> </a:t>
            </a:r>
            <a:r>
              <a:rPr lang="en-US" sz="1800" dirty="0" smtClean="0"/>
              <a:t>tin </a:t>
            </a:r>
            <a:r>
              <a:rPr lang="en-US" sz="1800" dirty="0" err="1" smtClean="0"/>
              <a:t>cậy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,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sensor fusion</a:t>
            </a:r>
          </a:p>
          <a:p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, </a:t>
            </a:r>
            <a:r>
              <a:rPr lang="en-US" sz="1800" dirty="0" err="1" smtClean="0"/>
              <a:t>có</a:t>
            </a:r>
            <a:r>
              <a:rPr lang="en-US" sz="1800" dirty="0" smtClean="0"/>
              <a:t> 2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, </a:t>
            </a:r>
            <a:r>
              <a:rPr lang="en-US" sz="1800" dirty="0" err="1" smtClean="0"/>
              <a:t>cả</a:t>
            </a:r>
            <a:r>
              <a:rPr lang="en-US" sz="1800" dirty="0" smtClean="0"/>
              <a:t> 2 </a:t>
            </a:r>
            <a:r>
              <a:rPr lang="en-US" sz="1800" dirty="0" err="1" smtClean="0"/>
              <a:t>đều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</a:t>
            </a:r>
            <a:r>
              <a:rPr lang="en-US" sz="1800" dirty="0" err="1" smtClean="0"/>
              <a:t>gaussian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mean=0,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lượt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Q,R</a:t>
            </a:r>
          </a:p>
          <a:p>
            <a:r>
              <a:rPr lang="en-US" sz="1800" dirty="0" smtClean="0"/>
              <a:t>+) w(k):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endParaRPr lang="en-US" sz="1800" dirty="0" smtClean="0"/>
          </a:p>
          <a:p>
            <a:r>
              <a:rPr lang="en-US" sz="1800" dirty="0" smtClean="0"/>
              <a:t>+) v(k):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3790122"/>
            <a:ext cx="5950226" cy="30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(Linear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4483" y="1346200"/>
            <a:ext cx="4586633" cy="490219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tích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Giả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ta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(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):</a:t>
            </a:r>
          </a:p>
          <a:p>
            <a:r>
              <a:rPr lang="en-US" sz="1800" dirty="0" smtClean="0"/>
              <a:t>- Ban </a:t>
            </a:r>
            <a:r>
              <a:rPr lang="en-US" sz="1800" dirty="0" err="1" smtClean="0"/>
              <a:t>đầu</a:t>
            </a:r>
            <a:r>
              <a:rPr lang="en-US" sz="1800" dirty="0" smtClean="0"/>
              <a:t>,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x(k-1)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kì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khoảng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ban </a:t>
            </a:r>
            <a:r>
              <a:rPr lang="en-US" sz="1800" dirty="0" err="1" smtClean="0"/>
              <a:t>đầu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, ta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x(k)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do </a:t>
            </a:r>
            <a:r>
              <a:rPr lang="en-US" sz="1800" dirty="0" err="1" smtClean="0"/>
              <a:t>nhiễu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khắc</a:t>
            </a:r>
            <a:r>
              <a:rPr lang="en-US" sz="1800" dirty="0" smtClean="0"/>
              <a:t> </a:t>
            </a:r>
            <a:r>
              <a:rPr lang="en-US" sz="1800" dirty="0" err="1" smtClean="0"/>
              <a:t>phục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,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gauss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gauss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y(k),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gauss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(</a:t>
            </a:r>
            <a:r>
              <a:rPr lang="en-US" sz="1800" dirty="0" err="1" smtClean="0"/>
              <a:t>đáng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cậy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38248"/>
            <a:ext cx="4572000" cy="51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(Linear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2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: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,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Pk</a:t>
            </a:r>
            <a:r>
              <a:rPr lang="en-US" sz="1800" dirty="0" smtClean="0"/>
              <a:t>-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endParaRPr lang="en-US" sz="1800" dirty="0" smtClean="0"/>
          </a:p>
          <a:p>
            <a:r>
              <a:rPr lang="en-US" sz="1800" dirty="0" err="1" smtClean="0"/>
              <a:t>Pk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endParaRPr lang="en-US" sz="1800" dirty="0" smtClean="0"/>
          </a:p>
          <a:p>
            <a:r>
              <a:rPr lang="en-US" sz="1800" dirty="0" err="1" smtClean="0"/>
              <a:t>Kk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khuếch</a:t>
            </a:r>
            <a:r>
              <a:rPr lang="en-US" sz="1800" dirty="0" smtClean="0"/>
              <a:t> </a:t>
            </a:r>
            <a:r>
              <a:rPr lang="en-US" sz="1800" dirty="0" err="1" smtClean="0"/>
              <a:t>đại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thiểu</a:t>
            </a:r>
            <a:r>
              <a:rPr lang="en-US" sz="1800" dirty="0" smtClean="0"/>
              <a:t> </a:t>
            </a:r>
            <a:r>
              <a:rPr lang="en-US" sz="1800" dirty="0" err="1" smtClean="0"/>
              <a:t>hoá</a:t>
            </a:r>
            <a:r>
              <a:rPr lang="en-US" sz="1800" dirty="0" smtClean="0"/>
              <a:t> </a:t>
            </a:r>
            <a:r>
              <a:rPr lang="en-US" sz="1800" dirty="0" err="1" smtClean="0"/>
              <a:t>Pk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2943251"/>
            <a:ext cx="8026400" cy="39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Kalman</a:t>
            </a:r>
            <a:r>
              <a:rPr lang="en-US" dirty="0" smtClean="0"/>
              <a:t> Filter(Nonlinear)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, extended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taylor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mean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x </a:t>
            </a:r>
            <a:r>
              <a:rPr lang="en-US" dirty="0" err="1" smtClean="0"/>
              <a:t>mũ</a:t>
            </a:r>
            <a:endParaRPr lang="en-US" dirty="0"/>
          </a:p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" y="2941982"/>
            <a:ext cx="8026401" cy="37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́ch Khoa" id="{25DF668E-802E-8B48-B548-61D76B760565}" vid="{23E43FA5-116D-CA49-8BF9-D1E40943D3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Bách Khoa</Template>
  <TotalTime>1225</TotalTime>
  <Words>1284</Words>
  <Application>Microsoft Macintosh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Những tìm hiểu về đề tài</vt:lpstr>
      <vt:lpstr>Lưu ý:</vt:lpstr>
      <vt:lpstr>Giới thiệu chung:</vt:lpstr>
      <vt:lpstr>Sensor Fusion </vt:lpstr>
      <vt:lpstr>Hiệu quả của thuật toán Sensor Fusion</vt:lpstr>
      <vt:lpstr>Kalman Filter (Linear system)</vt:lpstr>
      <vt:lpstr>Kalman Filter (Linear System)</vt:lpstr>
      <vt:lpstr>Kalman Filter (Linear System)</vt:lpstr>
      <vt:lpstr>Extended Kalman Filter(Nonlinear)</vt:lpstr>
      <vt:lpstr>Unscented Kalman Filter(highly nonlinear)</vt:lpstr>
      <vt:lpstr>Unscented Kalman Filter(highly nonlinear)</vt:lpstr>
      <vt:lpstr>Unscented Kalman Filter(highly nonlinear)</vt:lpstr>
      <vt:lpstr>Sensor Fusion Model</vt:lpstr>
      <vt:lpstr>How to use KF and EKF in Simulink</vt:lpstr>
      <vt:lpstr>The main simple code of sensor fusion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tìm hiểu về đề tài</dc:title>
  <dc:creator>Microsoft Office User</dc:creator>
  <cp:lastModifiedBy>Microsoft Office User</cp:lastModifiedBy>
  <cp:revision>26</cp:revision>
  <dcterms:created xsi:type="dcterms:W3CDTF">2020-04-18T07:59:24Z</dcterms:created>
  <dcterms:modified xsi:type="dcterms:W3CDTF">2020-04-23T02:32:42Z</dcterms:modified>
</cp:coreProperties>
</file>