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A4A4A"/>
    <a:srgbClr val="7F7F7F"/>
    <a:srgbClr val="37C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"/>
            <a:ext cx="12192000" cy="6857977"/>
          </a:xfrm>
          <a:prstGeom prst="rect">
            <a:avLst/>
          </a:prstGeom>
          <a:effectLst>
            <a:glow>
              <a:schemeClr val="accent1">
                <a:alpha val="42000"/>
              </a:schemeClr>
            </a:glow>
            <a:reflection endPos="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/>
          <a:stretch/>
        </p:blipFill>
        <p:spPr>
          <a:xfrm>
            <a:off x="0" y="1775182"/>
            <a:ext cx="12192000" cy="15674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224" y="1775182"/>
            <a:ext cx="12167616" cy="1572767"/>
          </a:xfrm>
          <a:noFill/>
        </p:spPr>
        <p:txBody>
          <a:bodyPr/>
          <a:lstStyle/>
          <a:p>
            <a:r>
              <a:rPr lang="pt-BR" dirty="0" smtClean="0">
                <a:solidFill>
                  <a:srgbClr val="37C224"/>
                </a:solidFill>
              </a:rPr>
              <a:t>	</a:t>
            </a:r>
            <a:r>
              <a:rPr lang="pt-BR" dirty="0" err="1" smtClean="0">
                <a:solidFill>
                  <a:schemeClr val="tx1"/>
                </a:solidFill>
              </a:rPr>
              <a:t>Inventory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Things</a:t>
            </a:r>
            <a:r>
              <a:rPr lang="pt-BR" dirty="0" smtClean="0">
                <a:solidFill>
                  <a:srgbClr val="37C224"/>
                </a:solidFill>
              </a:rPr>
              <a:t>;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200" dirty="0"/>
              <a:t>	</a:t>
            </a:r>
            <a:r>
              <a:rPr lang="pt-BR" sz="4800" dirty="0" smtClean="0"/>
              <a:t>					      	            </a:t>
            </a:r>
            <a:r>
              <a:rPr lang="pt-BR" sz="3200" dirty="0" err="1" smtClean="0"/>
              <a:t>by</a:t>
            </a:r>
            <a:r>
              <a:rPr lang="pt-BR" sz="3200" dirty="0" smtClean="0"/>
              <a:t>  </a:t>
            </a:r>
            <a:r>
              <a:rPr lang="pt-BR" sz="32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sz="3200" i="1" dirty="0" err="1" smtClean="0">
                <a:latin typeface="Consolas" panose="020B0609020204030204" pitchFamily="49" charset="0"/>
              </a:rPr>
              <a:t>.</a:t>
            </a:r>
            <a:r>
              <a:rPr lang="pt-BR" sz="3200" i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sz="3200" i="1" dirty="0" smtClean="0">
                <a:latin typeface="Consolas" panose="020B0609020204030204" pitchFamily="49" charset="0"/>
              </a:rPr>
              <a:t>();</a:t>
            </a:r>
            <a:endParaRPr lang="pt-BR" sz="3200" i="1" dirty="0">
              <a:latin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503"/>
            <a:ext cx="12192000" cy="189849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1504" y="5004642"/>
            <a:ext cx="10572000" cy="1969182"/>
          </a:xfrm>
        </p:spPr>
        <p:txBody>
          <a:bodyPr>
            <a:normAutofit fontScale="85000" lnSpcReduction="20000"/>
          </a:bodyPr>
          <a:lstStyle/>
          <a:p>
            <a:r>
              <a:rPr lang="pt-BR" sz="1700" b="1" dirty="0" smtClean="0"/>
              <a:t>&lt;</a:t>
            </a:r>
            <a:r>
              <a:rPr lang="pt-BR" sz="1700" b="1" dirty="0" smtClean="0">
                <a:solidFill>
                  <a:srgbClr val="00B0F0"/>
                </a:solidFill>
              </a:rPr>
              <a:t>Nome</a:t>
            </a:r>
            <a:r>
              <a:rPr lang="pt-BR" sz="1700" b="1" dirty="0" smtClean="0"/>
              <a:t>&gt; &lt;</a:t>
            </a:r>
            <a:r>
              <a:rPr lang="pt-BR" sz="1700" b="1" dirty="0" smtClean="0">
                <a:solidFill>
                  <a:srgbClr val="00B0F0"/>
                </a:solidFill>
              </a:rPr>
              <a:t>RA</a:t>
            </a:r>
            <a:r>
              <a:rPr lang="pt-BR" sz="1700" b="1" dirty="0" smtClean="0"/>
              <a:t>/&gt;</a:t>
            </a:r>
          </a:p>
          <a:p>
            <a:pPr>
              <a:lnSpc>
                <a:spcPct val="120000"/>
              </a:lnSpc>
            </a:pPr>
            <a:r>
              <a:rPr lang="pt-BR" sz="1500" b="1" dirty="0" smtClean="0"/>
              <a:t>&lt;</a:t>
            </a:r>
            <a:r>
              <a:rPr lang="pt-BR" sz="1500" b="1" dirty="0" smtClean="0">
                <a:solidFill>
                  <a:srgbClr val="00B0F0"/>
                </a:solidFill>
              </a:rPr>
              <a:t>Carolina </a:t>
            </a:r>
            <a:r>
              <a:rPr lang="pt-BR" sz="1500" b="1" dirty="0">
                <a:solidFill>
                  <a:srgbClr val="00B0F0"/>
                </a:solidFill>
              </a:rPr>
              <a:t>Prado </a:t>
            </a:r>
            <a:r>
              <a:rPr lang="pt-BR" sz="1500" b="1" dirty="0" smtClean="0">
                <a:solidFill>
                  <a:srgbClr val="00B0F0"/>
                </a:solidFill>
              </a:rPr>
              <a:t>Silva</a:t>
            </a:r>
            <a:r>
              <a:rPr lang="pt-BR" sz="1500" b="1" dirty="0" smtClean="0"/>
              <a:t>&gt;  &lt;</a:t>
            </a:r>
            <a:r>
              <a:rPr lang="pt-BR" sz="1500" b="1" dirty="0" smtClean="0">
                <a:solidFill>
                  <a:srgbClr val="00B0F0"/>
                </a:solidFill>
              </a:rPr>
              <a:t>021008</a:t>
            </a:r>
            <a:r>
              <a:rPr lang="pt-BR" sz="1500" b="1" dirty="0" smtClean="0"/>
              <a:t>/&gt;</a:t>
            </a:r>
          </a:p>
          <a:p>
            <a:pPr>
              <a:lnSpc>
                <a:spcPct val="120000"/>
              </a:lnSpc>
            </a:pPr>
            <a:r>
              <a:rPr lang="pt-BR" sz="1500" b="1" dirty="0" smtClean="0"/>
              <a:t>&lt;</a:t>
            </a:r>
            <a:r>
              <a:rPr lang="pt-BR" sz="1500" b="1" dirty="0" smtClean="0">
                <a:solidFill>
                  <a:srgbClr val="00B0F0"/>
                </a:solidFill>
              </a:rPr>
              <a:t>Guilherme </a:t>
            </a:r>
            <a:r>
              <a:rPr lang="pt-BR" sz="1500" b="1" dirty="0" err="1">
                <a:solidFill>
                  <a:srgbClr val="00B0F0"/>
                </a:solidFill>
              </a:rPr>
              <a:t>Klesse</a:t>
            </a:r>
            <a:r>
              <a:rPr lang="pt-BR" sz="1500" b="1" dirty="0">
                <a:solidFill>
                  <a:srgbClr val="00B0F0"/>
                </a:solidFill>
              </a:rPr>
              <a:t> de </a:t>
            </a:r>
            <a:r>
              <a:rPr lang="pt-BR" sz="1500" b="1" dirty="0" smtClean="0">
                <a:solidFill>
                  <a:srgbClr val="00B0F0"/>
                </a:solidFill>
              </a:rPr>
              <a:t>Miranda</a:t>
            </a:r>
            <a:r>
              <a:rPr lang="pt-BR" sz="1500" b="1" dirty="0" smtClean="0"/>
              <a:t>&gt; &lt;</a:t>
            </a:r>
            <a:r>
              <a:rPr lang="pt-BR" sz="1500" b="1" dirty="0" smtClean="0">
                <a:solidFill>
                  <a:srgbClr val="00B0F0"/>
                </a:solidFill>
              </a:rPr>
              <a:t>020937</a:t>
            </a:r>
            <a:r>
              <a:rPr lang="pt-BR" sz="1500" b="1" dirty="0" smtClean="0"/>
              <a:t>/&gt;</a:t>
            </a:r>
          </a:p>
          <a:p>
            <a:pPr>
              <a:lnSpc>
                <a:spcPct val="120000"/>
              </a:lnSpc>
            </a:pPr>
            <a:r>
              <a:rPr lang="pt-BR" sz="1500" b="1" dirty="0" smtClean="0"/>
              <a:t>&lt;</a:t>
            </a:r>
            <a:r>
              <a:rPr lang="pt-BR" sz="1500" b="1" dirty="0" smtClean="0">
                <a:solidFill>
                  <a:srgbClr val="00B0F0"/>
                </a:solidFill>
              </a:rPr>
              <a:t>Humberto </a:t>
            </a:r>
            <a:r>
              <a:rPr lang="pt-BR" sz="1500" b="1" dirty="0">
                <a:solidFill>
                  <a:srgbClr val="00B0F0"/>
                </a:solidFill>
              </a:rPr>
              <a:t>da Silva Ruiz </a:t>
            </a:r>
            <a:r>
              <a:rPr lang="pt-BR" sz="1500" b="1" dirty="0" smtClean="0">
                <a:solidFill>
                  <a:srgbClr val="00B0F0"/>
                </a:solidFill>
              </a:rPr>
              <a:t>Barone</a:t>
            </a:r>
            <a:r>
              <a:rPr lang="pt-BR" sz="1500" b="1" dirty="0" smtClean="0"/>
              <a:t>&gt;  &lt;</a:t>
            </a:r>
            <a:r>
              <a:rPr lang="pt-BR" sz="1500" b="1" dirty="0" smtClean="0">
                <a:solidFill>
                  <a:srgbClr val="00B0F0"/>
                </a:solidFill>
              </a:rPr>
              <a:t>022056</a:t>
            </a:r>
            <a:r>
              <a:rPr lang="pt-BR" sz="1500" b="1" dirty="0" smtClean="0"/>
              <a:t>/&gt;</a:t>
            </a:r>
          </a:p>
          <a:p>
            <a:pPr>
              <a:lnSpc>
                <a:spcPct val="120000"/>
              </a:lnSpc>
            </a:pPr>
            <a:r>
              <a:rPr lang="pt-BR" sz="1500" b="1" dirty="0" smtClean="0"/>
              <a:t>&lt;</a:t>
            </a:r>
            <a:r>
              <a:rPr lang="pt-BR" sz="1500" b="1" dirty="0" smtClean="0">
                <a:solidFill>
                  <a:srgbClr val="00B0F0"/>
                </a:solidFill>
              </a:rPr>
              <a:t>José </a:t>
            </a:r>
            <a:r>
              <a:rPr lang="pt-BR" sz="1500" b="1" dirty="0">
                <a:solidFill>
                  <a:srgbClr val="00B0F0"/>
                </a:solidFill>
              </a:rPr>
              <a:t>Marcílio da Silva </a:t>
            </a:r>
            <a:r>
              <a:rPr lang="pt-BR" sz="1500" b="1" dirty="0" smtClean="0">
                <a:solidFill>
                  <a:srgbClr val="00B0F0"/>
                </a:solidFill>
              </a:rPr>
              <a:t>Caetano</a:t>
            </a:r>
            <a:r>
              <a:rPr lang="pt-BR" sz="1500" b="1" dirty="0" smtClean="0"/>
              <a:t>&gt; &lt;</a:t>
            </a:r>
            <a:r>
              <a:rPr lang="pt-BR" sz="1500" b="1" dirty="0" smtClean="0">
                <a:solidFill>
                  <a:srgbClr val="00B0F0"/>
                </a:solidFill>
              </a:rPr>
              <a:t>019033</a:t>
            </a:r>
            <a:r>
              <a:rPr lang="pt-BR" sz="1500" b="1" dirty="0" smtClean="0"/>
              <a:t>/&gt;</a:t>
            </a:r>
          </a:p>
          <a:p>
            <a:pPr>
              <a:lnSpc>
                <a:spcPct val="120000"/>
              </a:lnSpc>
            </a:pPr>
            <a:r>
              <a:rPr lang="pt-BR" sz="1500" b="1" dirty="0" smtClean="0"/>
              <a:t>&lt;</a:t>
            </a:r>
            <a:r>
              <a:rPr lang="pt-BR" sz="1500" b="1" dirty="0" smtClean="0">
                <a:solidFill>
                  <a:srgbClr val="00B0F0"/>
                </a:solidFill>
              </a:rPr>
              <a:t>Rodrigo Hideki </a:t>
            </a:r>
            <a:r>
              <a:rPr lang="pt-BR" sz="1500" b="1" dirty="0" err="1" smtClean="0">
                <a:solidFill>
                  <a:srgbClr val="00B0F0"/>
                </a:solidFill>
              </a:rPr>
              <a:t>Kataoka</a:t>
            </a:r>
            <a:r>
              <a:rPr lang="pt-BR" sz="1500" b="1" dirty="0" smtClean="0"/>
              <a:t>&gt; &lt;</a:t>
            </a:r>
            <a:r>
              <a:rPr lang="pt-BR" sz="1500" b="1" dirty="0" smtClean="0">
                <a:solidFill>
                  <a:srgbClr val="00B0F0"/>
                </a:solidFill>
              </a:rPr>
              <a:t>020810</a:t>
            </a:r>
            <a:r>
              <a:rPr lang="pt-BR" sz="1500" b="1" dirty="0" smtClean="0"/>
              <a:t>/&gt;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63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/>
              <a:t>Ferramentas de desenvolvimento</a:t>
            </a:r>
          </a:p>
        </p:txBody>
      </p:sp>
      <p:pic>
        <p:nvPicPr>
          <p:cNvPr id="5122" name="Picture 2" descr="Resultado de imagem para visual studio cod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87" y="934704"/>
            <a:ext cx="3900804" cy="1950403"/>
          </a:xfrm>
          <a:prstGeom prst="rect">
            <a:avLst/>
          </a:prstGeom>
          <a:noFill/>
          <a:effectLst>
            <a:outerShdw blurRad="228600" dir="5400000" sx="105000" sy="105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85" y="3427853"/>
            <a:ext cx="2095500" cy="2095501"/>
          </a:xfrm>
          <a:prstGeom prst="rect">
            <a:avLst/>
          </a:prstGeom>
          <a:noFill/>
          <a:effectLst>
            <a:outerShdw blurRad="215900" dist="50800" dir="5400000" sx="109000" sy="109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58" y="1122262"/>
            <a:ext cx="4369334" cy="1762845"/>
          </a:xfrm>
          <a:prstGeom prst="rect">
            <a:avLst/>
          </a:prstGeom>
          <a:noFill/>
          <a:effectLst>
            <a:outerShdw blurRad="266700" dist="25400" dir="5400000" sx="101000" sy="101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86" y="3183253"/>
            <a:ext cx="2438400" cy="2438400"/>
          </a:xfrm>
          <a:prstGeom prst="rect">
            <a:avLst/>
          </a:prstGeom>
          <a:noFill/>
          <a:effectLst>
            <a:outerShdw blurRad="292100" dist="25400" dir="5400000" sx="114000" sy="114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Resultado de imagem para mysql workbench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30" y="3995941"/>
            <a:ext cx="1971154" cy="1971154"/>
          </a:xfrm>
          <a:prstGeom prst="rect">
            <a:avLst/>
          </a:prstGeom>
          <a:noFill/>
          <a:effectLst>
            <a:outerShdw blurRad="292100" dist="50800" dir="5400000" sx="114000" sy="114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92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756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Cronograma</a:t>
            </a:r>
            <a:endParaRPr lang="pt-BR" sz="4400" b="1" dirty="0"/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07" y="1611820"/>
            <a:ext cx="4876800" cy="4876801"/>
          </a:xfrm>
          <a:prstGeom prst="rect">
            <a:avLst/>
          </a:prstGeom>
          <a:noFill/>
          <a:effectLst>
            <a:outerShdw blurRad="406400" dist="50800" dir="5400000" sx="106000" sy="106000" algn="ctr" rotWithShape="0">
              <a:srgbClr val="92D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80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Análise de viabilidade</a:t>
            </a:r>
            <a:endParaRPr lang="pt-BR" sz="4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55192"/>
            <a:ext cx="5065776" cy="5065776"/>
          </a:xfrm>
          <a:prstGeom prst="rect">
            <a:avLst/>
          </a:prstGeom>
          <a:effectLst>
            <a:outerShdw blurRad="330200" dist="50800" dir="5400000" sx="106000" sy="106000" algn="ctr" rotWithShape="0">
              <a:srgbClr val="92D050"/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17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Desenho do Sistema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90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Diagrama de caso de uso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85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Diagrama de classes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6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Modelo Lógico de Dados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Arquitetura do Sistema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61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Interface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74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866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Testes</a:t>
            </a:r>
            <a:endParaRPr 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2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16864" y="134112"/>
            <a:ext cx="1057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Equipe </a:t>
            </a:r>
            <a:r>
              <a:rPr lang="pt-BR" sz="54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sz="5400" i="1" dirty="0" err="1">
                <a:latin typeface="Consolas" panose="020B0609020204030204" pitchFamily="49" charset="0"/>
              </a:rPr>
              <a:t>.</a:t>
            </a:r>
            <a:r>
              <a:rPr lang="pt-BR" sz="5400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sz="5400" i="1" dirty="0">
                <a:latin typeface="Consolas" panose="020B0609020204030204" pitchFamily="49" charset="0"/>
              </a:rPr>
              <a:t>();</a:t>
            </a:r>
            <a:r>
              <a:rPr lang="pt-BR" sz="5400" b="1" dirty="0" smtClean="0"/>
              <a:t> </a:t>
            </a:r>
            <a:endParaRPr lang="pt-BR" sz="5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388937"/>
            <a:ext cx="5151130" cy="4812802"/>
          </a:xfrm>
          <a:prstGeom prst="rect">
            <a:avLst/>
          </a:prstGeom>
          <a:effectLst>
            <a:outerShdw blurRad="254000" dist="25400" dir="5400000" sx="105000" sy="105000" algn="ctr" rotWithShape="0">
              <a:srgbClr val="92D050"/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18366" y="1972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62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Conclusão &amp; Agradecimentos</a:t>
            </a:r>
            <a:endParaRPr lang="pt-BR" sz="4400" b="1" dirty="0"/>
          </a:p>
        </p:txBody>
      </p:sp>
      <p:pic>
        <p:nvPicPr>
          <p:cNvPr id="3074" name="Picture 2" descr="Resultado de imagem para contract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07" y="964513"/>
            <a:ext cx="5257673" cy="5257673"/>
          </a:xfrm>
          <a:prstGeom prst="rect">
            <a:avLst/>
          </a:prstGeom>
          <a:noFill/>
          <a:effectLst>
            <a:outerShdw blurRad="330200" dist="63500" dir="5400000" sx="104000" sy="104000" algn="ctr" rotWithShape="0">
              <a:srgbClr val="92D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1792" y="121920"/>
            <a:ext cx="1057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Problema</a:t>
            </a:r>
            <a:endParaRPr lang="pt-BR" sz="5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11" y="1469647"/>
            <a:ext cx="4547426" cy="4547426"/>
          </a:xfrm>
          <a:prstGeom prst="rect">
            <a:avLst/>
          </a:prstGeom>
          <a:effectLst>
            <a:outerShdw blurRad="381000" dir="6000000" sx="105000" sy="105000" algn="ctr" rotWithShape="0">
              <a:srgbClr val="92D050"/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2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6095" y="0"/>
            <a:ext cx="1057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Solução</a:t>
            </a:r>
            <a:endParaRPr lang="pt-BR" sz="5400" b="1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32" y="1287755"/>
            <a:ext cx="4945190" cy="4945190"/>
          </a:xfrm>
          <a:prstGeom prst="rect">
            <a:avLst/>
          </a:prstGeom>
          <a:noFill/>
          <a:effectLst>
            <a:outerShdw blurRad="482600" dist="25400" dir="5400000" sx="104000" sy="104000" algn="ctr" rotWithShape="0">
              <a:srgbClr val="92D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39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52671" y="219456"/>
            <a:ext cx="41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/>
              <a:t>Justificativa</a:t>
            </a:r>
            <a:endParaRPr lang="pt-BR" sz="5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61" y="1850136"/>
            <a:ext cx="4735449" cy="4209288"/>
          </a:xfrm>
          <a:prstGeom prst="rect">
            <a:avLst/>
          </a:prstGeom>
          <a:effectLst>
            <a:outerShdw blurRad="317500" dist="38100" dir="5400000" sx="105000" sy="105000" algn="ctr" rotWithShape="0">
              <a:srgbClr val="92D050"/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7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080" y="219456"/>
            <a:ext cx="10570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Metodologia de pesquisa</a:t>
            </a:r>
            <a:endParaRPr lang="pt-BR" sz="4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08" y="1478280"/>
            <a:ext cx="4788408" cy="4788408"/>
          </a:xfrm>
          <a:prstGeom prst="rect">
            <a:avLst/>
          </a:prstGeom>
          <a:effectLst>
            <a:outerShdw blurRad="304800" dist="38100" dir="5400000" sx="105000" sy="105000" algn="ctr" rotWithShape="0">
              <a:srgbClr val="92D050"/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18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2880" y="329184"/>
            <a:ext cx="116555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Fundamentação Teórica</a:t>
            </a:r>
          </a:p>
          <a:p>
            <a:endParaRPr lang="pt-BR" sz="4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Gestão Pessoal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Levantamento de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Algoritmo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Estrutura de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Aplicação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Aplicação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/>
              <a:t>Web Service</a:t>
            </a:r>
            <a:endParaRPr lang="pt-BR" sz="2800" b="1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91" y="1612268"/>
            <a:ext cx="3953129" cy="3953130"/>
          </a:xfrm>
          <a:prstGeom prst="rect">
            <a:avLst/>
          </a:prstGeom>
          <a:noFill/>
          <a:effectLst>
            <a:outerShdw blurRad="342900" dist="12700" dir="8400000" sx="105000" sy="105000" algn="ctr" rotWithShape="0">
              <a:srgbClr val="92D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1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52" y="0"/>
            <a:ext cx="11552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Projeto</a:t>
            </a:r>
            <a:endParaRPr lang="pt-BR" sz="4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1" y="1222248"/>
            <a:ext cx="5035296" cy="5035296"/>
          </a:xfrm>
          <a:prstGeom prst="rect">
            <a:avLst/>
          </a:prstGeom>
          <a:effectLst>
            <a:outerShdw blurRad="254000" dist="38100" dir="5400000" sx="106000" sy="106000" algn="ctr" rotWithShape="0">
              <a:srgbClr val="92D050"/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170549" y="6017073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9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/>
              <a:t>Ferramentas de desenvolvimento</a:t>
            </a:r>
            <a:endParaRPr lang="pt-BR" sz="4400" b="1" dirty="0"/>
          </a:p>
        </p:txBody>
      </p:sp>
      <p:pic>
        <p:nvPicPr>
          <p:cNvPr id="4" name="Imagem 3" descr="Resultado de imagem para html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r="11377"/>
          <a:stretch>
            <a:fillRect/>
          </a:stretch>
        </p:blipFill>
        <p:spPr bwMode="auto">
          <a:xfrm>
            <a:off x="810619" y="1714288"/>
            <a:ext cx="1067356" cy="1482275"/>
          </a:xfrm>
          <a:prstGeom prst="rect">
            <a:avLst/>
          </a:prstGeom>
          <a:noFill/>
          <a:ln>
            <a:noFill/>
          </a:ln>
          <a:effectLst>
            <a:outerShdw blurRad="63500" dist="12700" dir="6000000" sx="113000" sy="113000" algn="ctr" rotWithShape="0">
              <a:schemeClr val="bg1">
                <a:lumMod val="65000"/>
                <a:lumOff val="35000"/>
                <a:alpha val="58000"/>
              </a:schemeClr>
            </a:outerShdw>
          </a:effectLst>
        </p:spPr>
      </p:pic>
      <p:pic>
        <p:nvPicPr>
          <p:cNvPr id="5" name="Imagem 4" descr="Resultado de imagem para javascript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5" y="3919237"/>
            <a:ext cx="1043748" cy="156692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11000" sy="111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7" name="Imagem 6" descr="Resultado de imagem para php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73" y="1149241"/>
            <a:ext cx="1107695" cy="1590699"/>
          </a:xfrm>
          <a:prstGeom prst="rect">
            <a:avLst/>
          </a:prstGeom>
          <a:noFill/>
          <a:ln>
            <a:noFill/>
          </a:ln>
          <a:effectLst>
            <a:outerShdw blurRad="63500" dir="5400000" sx="114000" sy="114000" algn="ctr" rotWithShape="0">
              <a:schemeClr val="bg1">
                <a:lumMod val="65000"/>
                <a:lumOff val="35000"/>
                <a:alpha val="95000"/>
              </a:schemeClr>
            </a:outerShdw>
          </a:effectLst>
        </p:spPr>
      </p:pic>
      <p:pic>
        <p:nvPicPr>
          <p:cNvPr id="8" name="Imagem 7" descr="Resultado de imagem para composer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14" y="1518085"/>
            <a:ext cx="1219200" cy="1363817"/>
          </a:xfrm>
          <a:prstGeom prst="rect">
            <a:avLst/>
          </a:prstGeom>
          <a:noFill/>
          <a:ln>
            <a:noFill/>
          </a:ln>
          <a:effectLst>
            <a:outerShdw blurRad="101600" dist="50800" dir="6600000" sx="111000" sy="111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9" name="Imagem 8" descr="Resultado de imagem para bootstra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36" y="1313166"/>
            <a:ext cx="1501967" cy="136353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9000" sy="109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10" name="Imagem 9" descr="Resultado de imagem para jquery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19" y="4710441"/>
            <a:ext cx="1358582" cy="1439031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6000" sy="106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81" y="3399394"/>
            <a:ext cx="1254538" cy="1254538"/>
          </a:xfrm>
          <a:prstGeom prst="rect">
            <a:avLst/>
          </a:prstGeom>
          <a:effectLst>
            <a:outerShdw blurRad="50800" dir="5400000" sx="111000" sy="111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4" y="2965552"/>
            <a:ext cx="1837280" cy="1175859"/>
          </a:xfrm>
          <a:prstGeom prst="rect">
            <a:avLst/>
          </a:prstGeom>
          <a:effectLst>
            <a:outerShdw blurRad="50800" dir="5400000" sx="107000" sy="107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64" y="1871362"/>
            <a:ext cx="1610678" cy="1610678"/>
          </a:xfrm>
          <a:prstGeom prst="rect">
            <a:avLst/>
          </a:prstGeom>
          <a:effectLst>
            <a:outerShdw blurRad="101600" dist="12700" dir="7800000" sx="112000" sy="112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02" y="4141411"/>
            <a:ext cx="1865645" cy="1865645"/>
          </a:xfrm>
          <a:prstGeom prst="rect">
            <a:avLst/>
          </a:prstGeom>
          <a:effectLst>
            <a:outerShdw blurRad="139700" dist="25400" dir="4800000" sx="112000" sy="112000" algn="ctr" rotWithShape="0">
              <a:schemeClr val="bg1">
                <a:lumMod val="65000"/>
                <a:lumOff val="35000"/>
              </a:schemeClr>
            </a:outerShdw>
          </a:effectLst>
        </p:spPr>
      </p:pic>
      <p:pic>
        <p:nvPicPr>
          <p:cNvPr id="21" name="Picture 12" descr="Imagem relacionad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47" y="4548200"/>
            <a:ext cx="1458856" cy="1458856"/>
          </a:xfrm>
          <a:prstGeom prst="rect">
            <a:avLst/>
          </a:prstGeom>
          <a:noFill/>
          <a:effectLst>
            <a:outerShdw blurRad="139700" dist="12700" dir="5400000" sx="115000" sy="115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831307" y="6172206"/>
            <a:ext cx="2021707" cy="369332"/>
          </a:xfrm>
          <a:prstGeom prst="rect">
            <a:avLst/>
          </a:prstGeom>
          <a:effectLst>
            <a:outerShdw blurRad="203200" dir="540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devs</a:t>
            </a:r>
            <a:r>
              <a:rPr lang="pt-BR" i="1" dirty="0" err="1"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turing</a:t>
            </a:r>
            <a:r>
              <a:rPr lang="pt-BR" i="1" dirty="0">
                <a:latin typeface="Consolas" panose="020B0609020204030204" pitchFamily="49" charset="0"/>
              </a:rPr>
              <a:t>();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52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402</TotalTime>
  <Words>149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Consolas</vt:lpstr>
      <vt:lpstr>Wingdings 2</vt:lpstr>
      <vt:lpstr>Citável</vt:lpstr>
      <vt:lpstr> Inventory Things;                          by  devs.turing();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Things              by  devs.turing()</dc:title>
  <dc:creator>humberto barone da silva</dc:creator>
  <cp:lastModifiedBy>Rodrigo Hideki</cp:lastModifiedBy>
  <cp:revision>32</cp:revision>
  <dcterms:created xsi:type="dcterms:W3CDTF">2019-03-26T02:29:55Z</dcterms:created>
  <dcterms:modified xsi:type="dcterms:W3CDTF">2019-05-22T00:20:54Z</dcterms:modified>
</cp:coreProperties>
</file>