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87" r:id="rId4"/>
    <p:sldId id="284" r:id="rId5"/>
    <p:sldId id="305" r:id="rId6"/>
    <p:sldId id="306" r:id="rId7"/>
    <p:sldId id="288" r:id="rId8"/>
    <p:sldId id="307" r:id="rId9"/>
    <p:sldId id="308" r:id="rId10"/>
    <p:sldId id="290" r:id="rId11"/>
    <p:sldId id="291" r:id="rId12"/>
    <p:sldId id="292" r:id="rId13"/>
    <p:sldId id="293" r:id="rId14"/>
    <p:sldId id="277" r:id="rId15"/>
    <p:sldId id="303" r:id="rId16"/>
    <p:sldId id="279" r:id="rId17"/>
    <p:sldId id="304" r:id="rId18"/>
    <p:sldId id="282" r:id="rId19"/>
    <p:sldId id="294" r:id="rId20"/>
    <p:sldId id="295" r:id="rId21"/>
    <p:sldId id="296" r:id="rId22"/>
    <p:sldId id="297" r:id="rId23"/>
    <p:sldId id="283" r:id="rId24"/>
    <p:sldId id="268" r:id="rId25"/>
    <p:sldId id="269" r:id="rId26"/>
    <p:sldId id="266" r:id="rId27"/>
    <p:sldId id="302" r:id="rId28"/>
    <p:sldId id="298" r:id="rId29"/>
    <p:sldId id="300" r:id="rId30"/>
    <p:sldId id="301" r:id="rId31"/>
    <p:sldId id="285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8-40FE-8BDF-582D20300B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F8-40FE-8BDF-582D20300B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F8-40FE-8BDF-582D20300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403151" y="2875002"/>
            <a:ext cx="538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rgbClr val="A1978B"/>
                </a:solidFill>
                <a:latin typeface="+mj-lt"/>
              </a:rPr>
              <a:t>Faster R-CNN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9083038" y="4177268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발표자 </a:t>
            </a:r>
            <a:r>
              <a:rPr lang="en-US" altLang="ko-KR" b="1" dirty="0">
                <a:latin typeface="+mj-ea"/>
                <a:ea typeface="+mj-ea"/>
              </a:rPr>
              <a:t>: </a:t>
            </a:r>
            <a:r>
              <a:rPr lang="ko-KR" altLang="en-US" b="1" dirty="0">
                <a:latin typeface="+mj-ea"/>
                <a:ea typeface="+mj-ea"/>
              </a:rPr>
              <a:t>고대걸</a:t>
            </a: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E00B1AA2-B0A3-4A41-B48B-7D1A5D7F933F}"/>
              </a:ext>
            </a:extLst>
          </p:cNvPr>
          <p:cNvSpPr/>
          <p:nvPr/>
        </p:nvSpPr>
        <p:spPr>
          <a:xfrm>
            <a:off x="425302" y="1587148"/>
            <a:ext cx="5513011" cy="2173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D1209072-1D4E-4DB4-B585-E0F737141DF2}"/>
              </a:ext>
            </a:extLst>
          </p:cNvPr>
          <p:cNvSpPr/>
          <p:nvPr/>
        </p:nvSpPr>
        <p:spPr>
          <a:xfrm>
            <a:off x="6213492" y="1587148"/>
            <a:ext cx="5513011" cy="2173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DDEF8718-FDD7-47F6-A7B1-7008C04176C4}"/>
              </a:ext>
            </a:extLst>
          </p:cNvPr>
          <p:cNvSpPr/>
          <p:nvPr/>
        </p:nvSpPr>
        <p:spPr>
          <a:xfrm>
            <a:off x="425302" y="3984555"/>
            <a:ext cx="5513011" cy="2173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4637F28-C91E-4D1A-B131-6119CD701DF0}"/>
              </a:ext>
            </a:extLst>
          </p:cNvPr>
          <p:cNvSpPr/>
          <p:nvPr/>
        </p:nvSpPr>
        <p:spPr>
          <a:xfrm>
            <a:off x="6213492" y="3984555"/>
            <a:ext cx="5513011" cy="2173344"/>
          </a:xfrm>
          <a:prstGeom prst="rect">
            <a:avLst/>
          </a:prstGeom>
          <a:solidFill>
            <a:srgbClr val="F3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AB1CDD6-6BDE-4A1A-8A15-2473D0C8DC81}"/>
              </a:ext>
            </a:extLst>
          </p:cNvPr>
          <p:cNvSpPr/>
          <p:nvPr/>
        </p:nvSpPr>
        <p:spPr>
          <a:xfrm>
            <a:off x="5209001" y="3031179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E0217FF-8994-4A8F-8F50-441EC1AD297E}"/>
              </a:ext>
            </a:extLst>
          </p:cNvPr>
          <p:cNvSpPr txBox="1"/>
          <p:nvPr/>
        </p:nvSpPr>
        <p:spPr>
          <a:xfrm>
            <a:off x="5342583" y="3076728"/>
            <a:ext cx="490209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C9AB5F3-8CAF-47FA-AB58-38C16AE25E10}"/>
              </a:ext>
            </a:extLst>
          </p:cNvPr>
          <p:cNvSpPr/>
          <p:nvPr/>
        </p:nvSpPr>
        <p:spPr>
          <a:xfrm>
            <a:off x="6213492" y="3037552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629D07C-2E49-491F-AC2A-7B2F04486C42}"/>
              </a:ext>
            </a:extLst>
          </p:cNvPr>
          <p:cNvSpPr txBox="1"/>
          <p:nvPr/>
        </p:nvSpPr>
        <p:spPr>
          <a:xfrm>
            <a:off x="6281468" y="3083101"/>
            <a:ext cx="621422" cy="63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63B1980-972A-48DB-BEF5-1AEA0294D9F4}"/>
              </a:ext>
            </a:extLst>
          </p:cNvPr>
          <p:cNvSpPr/>
          <p:nvPr/>
        </p:nvSpPr>
        <p:spPr>
          <a:xfrm>
            <a:off x="5220583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88C1AEF-08DA-4B64-95CB-AE7001BB36C7}"/>
              </a:ext>
            </a:extLst>
          </p:cNvPr>
          <p:cNvSpPr txBox="1"/>
          <p:nvPr/>
        </p:nvSpPr>
        <p:spPr>
          <a:xfrm>
            <a:off x="5322675" y="4030104"/>
            <a:ext cx="553191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8D86D72-31AF-43FC-B027-D3F8AB16DEDA}"/>
              </a:ext>
            </a:extLst>
          </p:cNvPr>
          <p:cNvSpPr/>
          <p:nvPr/>
        </p:nvSpPr>
        <p:spPr>
          <a:xfrm>
            <a:off x="6213986" y="3984555"/>
            <a:ext cx="729312" cy="72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725ABEF-B09E-44BA-96B2-3094C06478FB}"/>
              </a:ext>
            </a:extLst>
          </p:cNvPr>
          <p:cNvSpPr txBox="1"/>
          <p:nvPr/>
        </p:nvSpPr>
        <p:spPr>
          <a:xfrm>
            <a:off x="6356316" y="4030104"/>
            <a:ext cx="472713" cy="638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39C0DF-2165-4DD1-B5ED-DB084F978251}"/>
              </a:ext>
            </a:extLst>
          </p:cNvPr>
          <p:cNvSpPr txBox="1"/>
          <p:nvPr/>
        </p:nvSpPr>
        <p:spPr>
          <a:xfrm>
            <a:off x="687546" y="173829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FD93C28-D904-4E9D-B1EB-4E436552CAFC}"/>
              </a:ext>
            </a:extLst>
          </p:cNvPr>
          <p:cNvSpPr txBox="1"/>
          <p:nvPr/>
        </p:nvSpPr>
        <p:spPr>
          <a:xfrm>
            <a:off x="9549593" y="173829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140605A-6DE2-4C2C-9E25-CD1B80591313}"/>
              </a:ext>
            </a:extLst>
          </p:cNvPr>
          <p:cNvSpPr txBox="1"/>
          <p:nvPr/>
        </p:nvSpPr>
        <p:spPr>
          <a:xfrm>
            <a:off x="687546" y="4214037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38EA21A-A7C3-410D-BE7F-0B15FAEABC2B}"/>
              </a:ext>
            </a:extLst>
          </p:cNvPr>
          <p:cNvSpPr txBox="1"/>
          <p:nvPr/>
        </p:nvSpPr>
        <p:spPr>
          <a:xfrm>
            <a:off x="9549593" y="4127422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8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705DA78-37E2-494B-A8F7-147AA193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93355"/>
              </p:ext>
            </p:extLst>
          </p:nvPr>
        </p:nvGraphicFramePr>
        <p:xfrm>
          <a:off x="667860" y="1636151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8D4EECAC-E1C4-444C-ADA9-C1599C3884F8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A38FD850-AE46-4D08-848E-2D26F370B2FF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CA571-0EC4-4E81-AFAE-E2477CBCC8E1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0" name="テキスト ボックス 17">
            <a:extLst>
              <a:ext uri="{FF2B5EF4-FFF2-40B4-BE49-F238E27FC236}">
                <a16:creationId xmlns:a16="http://schemas.microsoft.com/office/drawing/2014/main" id="{F45DBEC8-AC0A-4A5A-924C-27123CEE0045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8B09A983-6C0D-4BB1-AEDE-D2BBCD1AEF7A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A754CEEA-A9C3-4133-8327-8BCFB4058565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6BCF0-7BBD-41FE-BFF6-98CCA0B5726C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A262B04A-C724-4452-9472-8F71291093E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52F085E-613E-41D0-80B0-6E0E2155CA9F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1DE82899-88FA-4EC8-8B1D-694C7850E49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3BC24D4-4067-4032-B953-942A595B820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B0A69-DC5D-4339-8696-39855F1AC2B6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2" name="テキスト ボックス 17">
            <a:extLst>
              <a:ext uri="{FF2B5EF4-FFF2-40B4-BE49-F238E27FC236}">
                <a16:creationId xmlns:a16="http://schemas.microsoft.com/office/drawing/2014/main" id="{982144E2-8ADF-4B55-910E-B05428647F57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3AFCFC-E87C-48F7-AA3C-763BE72427AE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65D3C7-97F8-466F-BD96-0626DCB0449D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rgbClr val="F3DFBA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8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FAA54D-2FD3-4D3B-A3D0-3C1D4A32FDF3}"/>
              </a:ext>
            </a:extLst>
          </p:cNvPr>
          <p:cNvSpPr/>
          <p:nvPr/>
        </p:nvSpPr>
        <p:spPr>
          <a:xfrm>
            <a:off x="292032" y="1221202"/>
            <a:ext cx="2303037" cy="729776"/>
          </a:xfrm>
          <a:prstGeom prst="rect">
            <a:avLst/>
          </a:prstGeom>
          <a:solidFill>
            <a:srgbClr val="EEE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BE269-7224-4917-98C8-5589BB99DD8E}"/>
              </a:ext>
            </a:extLst>
          </p:cNvPr>
          <p:cNvSpPr txBox="1"/>
          <p:nvPr/>
        </p:nvSpPr>
        <p:spPr>
          <a:xfrm>
            <a:off x="286249" y="6455702"/>
            <a:ext cx="764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4F4D"/>
                </a:solidFill>
              </a:rPr>
              <a:t>지도 출처 </a:t>
            </a:r>
            <a:r>
              <a:rPr lang="en-US" altLang="ko-KR" sz="1600" dirty="0">
                <a:solidFill>
                  <a:srgbClr val="554F4D"/>
                </a:solidFill>
              </a:rPr>
              <a:t>© SimpleMaps.com: http://simplemaps.com/resources/svg-maps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9C0C5F1-B32A-47D5-BBA7-7D3040BC04A5}"/>
              </a:ext>
            </a:extLst>
          </p:cNvPr>
          <p:cNvGrpSpPr/>
          <p:nvPr/>
        </p:nvGrpSpPr>
        <p:grpSpPr>
          <a:xfrm>
            <a:off x="1532067" y="1536194"/>
            <a:ext cx="9855199" cy="4499736"/>
            <a:chOff x="828674" y="1206872"/>
            <a:chExt cx="11219581" cy="4838958"/>
          </a:xfrm>
          <a:solidFill>
            <a:schemeClr val="accent2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0424C700-5BFE-4AFB-B341-FD64A01B363C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8A066B5-8645-4F93-B74C-D44A93D9C01E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0D477D6-78C6-4E7F-B322-06E26941B1DE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4D3DFE8-760E-4DDE-8121-923E911C1867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4E7514D-6BEA-4187-8FD8-86682DB640FA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BC5DE9D-5D11-438C-8E26-6190F7F02C8F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2333BEE6-552A-4DCF-A46A-031AD68DDBFD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F00913D-5D92-4119-B8BE-536F605AB3BA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27F2F9C-D350-4A17-8CC2-B3C4E5637272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D39B16C-4318-4751-B58A-D7C70C374AB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5971F4F5-09DD-4668-BF84-617724695517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845611D-95F7-48E8-8881-CDF1700CA20C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154F9AF1-C2E8-43D3-AD23-715F07A4736B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6810A57-D667-409C-8F33-D68DE1EF6638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54E6BE-0C80-47A9-A8F9-2E1E724FC09D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A4FECE-F2B1-40BB-880E-AE9DFD13F1B4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E190483-33A2-4CDA-9F4B-6B8D69667F2A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BE0118E-EBDC-4C03-A377-806CD09940BB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6A8B7CD-0339-48E9-80BC-2C48BAAEB568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465836F-1529-4E87-AF18-1504CEFF6C02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18D7B013-0B56-4D3D-B0F1-E7F6761D24DA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969BF68-F38E-407C-AE6C-3D530478D614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165E4BEB-2F42-42ED-A2C6-F0AF88C9AF92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E553DA4-CC12-463C-8D15-2194D225422D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10E98C3-22D8-4A19-BA3D-F723B2EF56DE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5AF881D-FB80-40AA-B23F-2C6997100DB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2C87503-5634-4FF4-B6C3-542FCCA8B73C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454B0CFC-537C-49B7-874D-C204E82431A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EE75ABA-0495-4195-9BFC-53046DCCE0D0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6A179EE-93BD-471D-B7E1-6C2812653F0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D59C54A-A4BC-4B70-B111-12D8E83F50D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8A429B2-08A7-402D-B2CE-887E8AB91CC8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B01DA04-F156-493B-9DB5-13DDF2EFFC73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BFA4B6B-05AC-4BFB-9A67-26FC4B0BF4AA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8D8C405-0575-4594-8A55-804E80D6609D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3055A13-F282-479A-A72F-6FE78DD7137E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17561427-B9DA-4E2E-9714-73FC47F5481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435D15BD-098B-4ACA-A688-7CE377CC8B79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460FC44-2F20-4970-A2E2-B451A43D0015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5D4D99A-1718-472D-A803-256B106F8678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A7B1EA7-6161-4960-8E4E-D9F02361FCA4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3F9616AA-7E87-40ED-99D0-A895E93D1B00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A86BD8E-A868-453C-8A62-BF9300FC1314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B4E10AE-8A57-46CE-B945-AEEE10E5991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B3C336C2-CE19-4D5B-97D4-B8A6292B5F29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5DA75AF-C0B7-4723-BE63-6A6136F527D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2FE9FAC-D41D-465A-8361-3F75A8F60D9A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49148A4B-9B16-4C02-90E3-C7D479EC6D35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203DCA20-D1E2-4460-A0AC-E0F9D4E1AA43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E26EFE1-05B0-4863-998C-F08CE1F412B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8EE68D3-452D-415D-92F5-F07668A306B2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BF35B08-A615-4E84-9093-D8D7B27A208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0C29EC-945B-473F-82C5-F8461BA25B53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8D55532B-92E0-4835-805B-E7576FE7B952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A35CD2F3-C1E2-44F3-B404-5AE6237CC911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6E8F4E5-7A94-4399-8062-C5436C63748D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1086F8E5-CCFB-4C45-94DF-67F2B9350EA9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1C397AA0-9C13-4F7B-B2B8-D61604C95973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0578B71D-67EA-4EDA-BC20-EA4501CB6538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CCFD5AAC-1BEC-43E8-B611-FFA7306B464D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6F4E144-BE6A-4AF0-8E20-46ED6C9ABD3C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1B9FDBD-1EB2-4A28-8835-E299E72453CF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4FE4494-2BBF-4978-8858-C1BCD296116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23FA2C6-A6B2-4A6F-9133-B4C5D68F9CE8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02DDB6F-D206-4C35-92E8-E1B8C750DC98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FA1140A-4D37-4EFC-B9FA-46B0CC4363DA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1BD243A6-AF69-4B54-BEBC-9B0FB17E436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95A271A-1AE6-4870-9B68-A3FB8063FB89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BA01677-B689-4A0A-83D8-B041607EFCF0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507C4811-D9E5-44B7-82C7-567C2D3487F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5C373ED5-4C8F-4CAE-BF47-4BC4347937C9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166D3032-7873-4196-A785-851ABC59A999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4C7498B4-B9CF-4A4B-9735-3B72D26EE336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7EE15BDB-610D-4C66-AEF2-A641C377BB5E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E5FF5CB-57A3-45E6-ABE3-D148CAC451A2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5C130D74-BD14-4767-8F4A-3FA42233968B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BF7B6C9C-FFF1-431F-8F1E-9F643B2CE55D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FD742781-086A-400A-B163-E81D371D6C23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0B97032A-81F8-4DE1-AF35-20C2209D5400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F4B8295-C7FF-4F5F-B6EC-B4BF7678930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0B4AD8D-F1A1-4CEB-9B45-79EF53883B79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6708448F-D65E-4517-95E4-5D682A2A3218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0A13DA0C-D267-40F9-8BFE-83AA53E3D316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642C7FAB-1BCC-45D6-8CAD-EEACA1B7C3AD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39C60DC-74E8-4682-95D1-5AEBC0159F44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425CFD99-DD1C-485F-AFD3-82549443C6FA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ACAC5BBB-6818-467D-95A6-18715254989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39CC8D80-5DDB-4ADF-BB0B-D24ED9B79D6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8AD19187-C2F9-4000-A3CF-197111B869D1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DD0D151-BA28-475C-AE0A-E71660E1295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EB902593-0254-4134-9796-36B53BBD8F1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7CDFAEF6-434D-487C-924D-BC32C3062CA1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5F6F5A7B-60BD-444F-A2C0-26250FBDFFE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97809EA7-7DC0-44AE-A6B3-21F72B4EF4F7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302548A-8EC4-4AAB-B986-6DD457DE0E45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CC7B572C-229E-4BB4-8E3E-58A1459487F6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6DDD2A2-317C-4782-B655-B756C313998B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76533455-5C5B-4D2A-8658-9EE7F8D905FD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160B230C-3A61-4D8C-BE21-4673A158D7AA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D401CCE-5AD8-49D2-8549-A72BB553A9D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6BA50C3F-C1F6-48BA-A8B1-B24835A71C7A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7699C0F6-CF2F-4124-9FDD-3B044B301932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15B56AA-7706-49B0-A78B-1BCCFF2AD208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789EF96-E0C1-45F0-8D8B-267F28CAE48C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EA438DCB-757E-47A3-A377-A67E7847A378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F8C4DDE-EA41-41D4-9AE7-AF4C6B75CF5A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AB14AB3-5DAA-4717-B38A-E7BD5D1DB626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882CE5B-DFD0-4F3A-BE1B-59CBC80B50D6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BD87023-9658-4E93-9572-A6D4A3976A4D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12947228-5517-4155-AB2B-D23DB2A2F347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E68D685-7A62-4475-9C1F-1B4E9B971A6C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3036E31-C08E-4285-9D94-947B815B1778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17610D5-11CB-4334-83AA-E54CBFCE1755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92A9CA5-4A11-4E0E-B882-A022E93A37C4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C562445-919A-477D-84B7-8E3CDB036203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04C66AA2-B845-4189-A35B-3D4C2DCD8957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BCF9050-B699-401B-BAE6-9E1AC494B6E6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DA36D69-99ED-4D82-8833-00760DFC0F96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14EFD9CD-8067-4E6B-BD7D-0A969E37AD72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4CB0635-59C0-4DFF-9F51-BB6E8337497F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7ACE8B9A-EDD3-4AA0-B578-1E6F2F7849A4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F6B6D156-E657-4EF2-B089-7C22D0B0E3EB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28D99AC3-DFF6-4574-9085-DEAEB4B8098F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467A3A1-9A7D-4E47-9DC6-92F9FE80E8A5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28162E91-F545-49BA-9C70-200D6ADC908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E63F780C-340A-47C8-B49B-7C288FB40E70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AD0EF3A7-B1F2-4FA6-82EE-0F28E9972BF8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260305A-FFEE-46CA-AB5C-9B2792229D01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4AA4D20-3196-4337-A6BD-3E81584A1221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1C01BD84-1427-4F6D-9E75-6866901A490C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B22F6EFD-7B90-466F-B081-94D24C2FEAAB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2FB5CFD-6998-4A34-BA5C-0B3BBBF272B8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8F189791-812B-4FA6-879E-3C50462C1BE8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56970D3-17FE-427B-AD2F-D9310849F89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52EC037-D2C1-46AE-8D40-8E28C3011854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3FC34510-73CF-4166-B2D2-F8F24A529213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B5E3E1DF-526C-4891-8F81-6B7ACF5F0AC7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C1448AF2-ED06-4562-B558-741430387864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69D04DC-8632-4345-8FBA-928F2779CC97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BBB6AB0-4138-4407-ADFE-0E272F02CDA7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C2DB0EA7-9D8B-4E96-AFB3-70751A7E95F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DD8F0581-27F0-4A21-BEA6-53B97B00CF07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6BD38C69-A204-4647-95DA-ABC7AA560BB8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F10153CA-391E-4DA0-9DAD-F885C9A243F0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752592EA-004A-4CBA-88EC-021A01256DED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9FB52C8E-B0D3-4CD0-9DF3-247109DEAE55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2894CAB3-DDF7-477A-9280-CA07A9C39F8F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34177D2C-136C-45D7-A3C2-9A7831CACB6D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1FBEF02-A81F-42BE-A90B-6A491850FA83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1544032E-CFB1-4B9F-808E-66FA3FDC4C5F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CFDBB91-127E-4E3E-AE96-BA20B18C5D89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8137A4B-9405-4CE1-855B-7B3A18250E39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14657588-2C8D-48B4-BB0D-91E5E1724BA3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68CC9DE0-D7A8-41A9-8771-D125A53135F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4DF0B8F7-3E1A-49CD-8FD3-EBBE0AFFFE2A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FD25CC37-201E-4195-A68F-268E523777BA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00071598-B16A-43BA-9645-0DAD2794588A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61C5821-5113-4EDA-9F11-E737A7BFB11E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F4C998D-F7C9-4424-A4CF-ADFF231B3A86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E77A309-FF73-40FF-A3BB-79F65CDEC70E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CBFC51-C770-4AAC-9B45-09694327A64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9AFC615-8687-4164-B960-384817D55F81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FF47732-7551-4141-BFA4-6A88B4EE0904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53F628F6-686C-43A3-BCB2-7B39F98AEAB0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A0A78697-EF09-46FE-B95F-6BDE0EAECA2C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B1E3BB5-FA97-4675-A674-9C729D876A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E3BF54E-B724-4BBB-A99F-47DDE9664972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514A4D28-0823-4289-9248-6F6B524C1260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1A7CF37D-065B-4D12-B6FA-0A058FE62B69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82417596-0303-41C2-9D75-66BB7A8DDE6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67D837F3-EBCE-4DA3-829A-A61CE55E8E7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014C5C9D-B0EF-4662-898F-14A80830DD9F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90ED2D1-7937-45C5-B5DD-EA1CFA300FFB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0D82C8F-D951-4399-B510-0EEA9B025BC2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8D2E03A-39CE-45DD-A9F0-EE550C13A8C3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850DE18-973D-4543-846C-9C491E9BE995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B45C2DCC-435B-4026-9DD7-50C00A8AF0E4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1A793C88-666D-41D5-8746-2B6D5D538EDB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258DFB16-E17C-4B61-A20A-4E6F1E252A2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B1DB8C-2DAA-4FC2-AD7A-244A611BEDE5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6547552-3128-4921-9356-9A1F1EBD5969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18D64CB-8BD0-48C9-ABD8-77B033925754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22D4DE4F-0105-45AD-ADD0-CC8E25D9FF6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F0BCDD9-37C3-4A17-A8FE-F4C0CABE19A3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95A1EA7D-7437-4EAF-B979-F1C469BABB79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9050697-2184-402A-9806-35C66C76407A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3F9641C8-5604-4FD8-A020-23BA08F692D0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B7084E83-8DE1-42FB-A39F-96017335A3CE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ED7790C-044F-44F9-880F-FC0BADE85F35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1F112D4E-B8DE-44DC-9C5F-52FBDF358A4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986182AB-CEAC-4019-9D5E-8BFE88AF5526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C502EDD-8C0B-4DEE-A6E9-DF17F5138C6F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16A77BB9-3F2C-493B-8C7F-677D0CF08048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A7CE8DC3-3F03-4241-9916-86AA6D3DC642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5EA57F82-C041-42EA-9FC8-AAC123C186FC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03A78D8-FCCD-4B86-8256-7A309ACD416A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2D9B5E54-DDB9-405D-9F87-B073C9EC7597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8DB0898C-785F-42A9-BB8C-D1CFA58B49A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25DB263C-4988-4D6E-A766-0288E696B15C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7A4D7FD2-6140-4B0F-ABC0-F98065DD0E3B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66A37330-CDBD-43F8-A3CD-81D996D49226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AD59E406-D784-4F6C-BF49-4FDE012FF7E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9DC37E21-E87A-4AD0-97C9-5C2F1CF8EB95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1B7C5C81-BBFF-4B31-881F-BF21811A1685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5D643B44-E349-42A9-AED1-C7AC65A98BC1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93960C26-2D3D-4575-9F4C-A16BEEBB40D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83906A0B-CB74-48D1-BF1D-20A87591B752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0807A15C-3482-4E61-920C-613647D6BEE0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DFEA03C9-E24B-4180-8DA4-CC2812838B68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F8D111F-831A-4C65-859F-15E5AD1E82C0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E96C609-E2FE-42D2-B641-A005C5C8645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E3039E-9C18-4D0A-930C-54188505A169}"/>
              </a:ext>
            </a:extLst>
          </p:cNvPr>
          <p:cNvSpPr txBox="1"/>
          <p:nvPr/>
        </p:nvSpPr>
        <p:spPr>
          <a:xfrm>
            <a:off x="374186" y="139973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7028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C480E-02E1-4B29-9DEA-84EBF15D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DB93-857D-41A5-A839-AE6B3BE9742F}"/>
              </a:ext>
            </a:extLst>
          </p:cNvPr>
          <p:cNvSpPr txBox="1"/>
          <p:nvPr/>
        </p:nvSpPr>
        <p:spPr>
          <a:xfrm>
            <a:off x="7676708" y="735955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?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BC480E-02E1-4B29-9DEA-84EBF15D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FDB93-857D-41A5-A839-AE6B3BE9742F}"/>
              </a:ext>
            </a:extLst>
          </p:cNvPr>
          <p:cNvSpPr txBox="1"/>
          <p:nvPr/>
        </p:nvSpPr>
        <p:spPr>
          <a:xfrm>
            <a:off x="7676708" y="735955"/>
            <a:ext cx="287931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?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2A1432-0331-4DA3-98F6-159094DEAD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F9965-1B34-4FDB-B796-C5F5E52EB21D}"/>
              </a:ext>
            </a:extLst>
          </p:cNvPr>
          <p:cNvSpPr txBox="1"/>
          <p:nvPr/>
        </p:nvSpPr>
        <p:spPr>
          <a:xfrm>
            <a:off x="1800593" y="2876361"/>
            <a:ext cx="85908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bg1"/>
                </a:solidFill>
                <a:latin typeface="+mj-ea"/>
                <a:ea typeface="+mj-ea"/>
              </a:rPr>
              <a:t>전달하고자 하는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550465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D149D-95BB-40E6-83A5-B1E74A22C774}"/>
              </a:ext>
            </a:extLst>
          </p:cNvPr>
          <p:cNvSpPr txBox="1"/>
          <p:nvPr/>
        </p:nvSpPr>
        <p:spPr>
          <a:xfrm>
            <a:off x="2918984" y="735955"/>
            <a:ext cx="165301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400" b="1" dirty="0">
                <a:solidFill>
                  <a:srgbClr val="3D3D3D"/>
                </a:solidFill>
              </a:rPr>
              <a:t>!</a:t>
            </a:r>
            <a:endParaRPr lang="ko-KR" altLang="en-US" sz="34400" b="1" dirty="0">
              <a:solidFill>
                <a:srgbClr val="3D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6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D149D-95BB-40E6-83A5-B1E74A22C774}"/>
              </a:ext>
            </a:extLst>
          </p:cNvPr>
          <p:cNvSpPr txBox="1"/>
          <p:nvPr/>
        </p:nvSpPr>
        <p:spPr>
          <a:xfrm>
            <a:off x="3298895" y="363816"/>
            <a:ext cx="8931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D3D3D"/>
                </a:solidFill>
              </a:rPr>
              <a:t>!</a:t>
            </a:r>
            <a:endParaRPr lang="ko-KR" altLang="en-US" sz="16600" b="1" dirty="0">
              <a:solidFill>
                <a:srgbClr val="3D3D3D"/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0915BA55-F9FD-4010-93CC-8096A2A388B1}"/>
              </a:ext>
            </a:extLst>
          </p:cNvPr>
          <p:cNvSpPr/>
          <p:nvPr/>
        </p:nvSpPr>
        <p:spPr>
          <a:xfrm>
            <a:off x="520994" y="3429000"/>
            <a:ext cx="6390169" cy="292927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B7C15-E593-42D6-86B2-4053580A139D}"/>
              </a:ext>
            </a:extLst>
          </p:cNvPr>
          <p:cNvSpPr txBox="1"/>
          <p:nvPr/>
        </p:nvSpPr>
        <p:spPr>
          <a:xfrm>
            <a:off x="1529981" y="4601247"/>
            <a:ext cx="443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/>
              <a:t>전달하고자 하는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57140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112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5" name="그래픽 244" descr="사람">
            <a:extLst>
              <a:ext uri="{FF2B5EF4-FFF2-40B4-BE49-F238E27FC236}">
                <a16:creationId xmlns:a16="http://schemas.microsoft.com/office/drawing/2014/main" id="{E154B2E5-6C4E-45EB-800E-2A5FDE4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274902"/>
            <a:ext cx="914400" cy="914400"/>
          </a:xfrm>
          <a:prstGeom prst="rect">
            <a:avLst/>
          </a:prstGeom>
        </p:spPr>
      </p:pic>
      <p:pic>
        <p:nvPicPr>
          <p:cNvPr id="246" name="그래픽 245" descr="사람">
            <a:extLst>
              <a:ext uri="{FF2B5EF4-FFF2-40B4-BE49-F238E27FC236}">
                <a16:creationId xmlns:a16="http://schemas.microsoft.com/office/drawing/2014/main" id="{959F5C25-BCC0-4180-843D-D22A64FE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274902"/>
            <a:ext cx="914400" cy="914400"/>
          </a:xfrm>
          <a:prstGeom prst="rect">
            <a:avLst/>
          </a:prstGeom>
        </p:spPr>
      </p:pic>
      <p:pic>
        <p:nvPicPr>
          <p:cNvPr id="247" name="그래픽 246" descr="사람">
            <a:extLst>
              <a:ext uri="{FF2B5EF4-FFF2-40B4-BE49-F238E27FC236}">
                <a16:creationId xmlns:a16="http://schemas.microsoft.com/office/drawing/2014/main" id="{DBB24FAF-AC9D-4691-91ED-FA614A93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274902"/>
            <a:ext cx="914400" cy="914400"/>
          </a:xfrm>
          <a:prstGeom prst="rect">
            <a:avLst/>
          </a:prstGeom>
        </p:spPr>
      </p:pic>
      <p:pic>
        <p:nvPicPr>
          <p:cNvPr id="248" name="그래픽 247" descr="사람">
            <a:extLst>
              <a:ext uri="{FF2B5EF4-FFF2-40B4-BE49-F238E27FC236}">
                <a16:creationId xmlns:a16="http://schemas.microsoft.com/office/drawing/2014/main" id="{34AB4272-C137-42BD-B7CA-68056D8D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274902"/>
            <a:ext cx="914400" cy="914400"/>
          </a:xfrm>
          <a:prstGeom prst="rect">
            <a:avLst/>
          </a:prstGeom>
        </p:spPr>
      </p:pic>
      <p:pic>
        <p:nvPicPr>
          <p:cNvPr id="249" name="그래픽 248" descr="사람">
            <a:extLst>
              <a:ext uri="{FF2B5EF4-FFF2-40B4-BE49-F238E27FC236}">
                <a16:creationId xmlns:a16="http://schemas.microsoft.com/office/drawing/2014/main" id="{CBA3D4B3-0240-46D7-B8EC-35817BC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274902"/>
            <a:ext cx="914400" cy="914400"/>
          </a:xfrm>
          <a:prstGeom prst="rect">
            <a:avLst/>
          </a:prstGeom>
        </p:spPr>
      </p:pic>
      <p:pic>
        <p:nvPicPr>
          <p:cNvPr id="250" name="그래픽 249" descr="사람">
            <a:extLst>
              <a:ext uri="{FF2B5EF4-FFF2-40B4-BE49-F238E27FC236}">
                <a16:creationId xmlns:a16="http://schemas.microsoft.com/office/drawing/2014/main" id="{27410062-ED27-4D44-8400-EC00E5EA7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274902"/>
            <a:ext cx="914400" cy="914400"/>
          </a:xfrm>
          <a:prstGeom prst="rect">
            <a:avLst/>
          </a:prstGeom>
        </p:spPr>
      </p:pic>
      <p:pic>
        <p:nvPicPr>
          <p:cNvPr id="251" name="그래픽 250" descr="사람">
            <a:extLst>
              <a:ext uri="{FF2B5EF4-FFF2-40B4-BE49-F238E27FC236}">
                <a16:creationId xmlns:a16="http://schemas.microsoft.com/office/drawing/2014/main" id="{FB0BF984-1557-4D26-A279-8283F2BA5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274902"/>
            <a:ext cx="914400" cy="914400"/>
          </a:xfrm>
          <a:prstGeom prst="rect">
            <a:avLst/>
          </a:prstGeom>
        </p:spPr>
      </p:pic>
      <p:pic>
        <p:nvPicPr>
          <p:cNvPr id="252" name="그래픽 251" descr="사람">
            <a:extLst>
              <a:ext uri="{FF2B5EF4-FFF2-40B4-BE49-F238E27FC236}">
                <a16:creationId xmlns:a16="http://schemas.microsoft.com/office/drawing/2014/main" id="{96433EDC-B5A8-4E9E-93DE-7D1367C5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274902"/>
            <a:ext cx="914400" cy="914400"/>
          </a:xfrm>
          <a:prstGeom prst="rect">
            <a:avLst/>
          </a:prstGeom>
        </p:spPr>
      </p:pic>
      <p:pic>
        <p:nvPicPr>
          <p:cNvPr id="253" name="그래픽 252" descr="사람">
            <a:extLst>
              <a:ext uri="{FF2B5EF4-FFF2-40B4-BE49-F238E27FC236}">
                <a16:creationId xmlns:a16="http://schemas.microsoft.com/office/drawing/2014/main" id="{AB9C1EF0-E654-4D2A-B2D7-05300F91E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274902"/>
            <a:ext cx="914400" cy="914400"/>
          </a:xfrm>
          <a:prstGeom prst="rect">
            <a:avLst/>
          </a:prstGeom>
        </p:spPr>
      </p:pic>
      <p:pic>
        <p:nvPicPr>
          <p:cNvPr id="254" name="그래픽 253" descr="사람">
            <a:extLst>
              <a:ext uri="{FF2B5EF4-FFF2-40B4-BE49-F238E27FC236}">
                <a16:creationId xmlns:a16="http://schemas.microsoft.com/office/drawing/2014/main" id="{05E83D4D-E3A7-4946-8FD9-B9CEFD352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274902"/>
            <a:ext cx="914400" cy="914400"/>
          </a:xfrm>
          <a:prstGeom prst="rect">
            <a:avLst/>
          </a:prstGeom>
        </p:spPr>
      </p:pic>
      <p:sp>
        <p:nvSpPr>
          <p:cNvPr id="240" name="양쪽 대괄호 239">
            <a:extLst>
              <a:ext uri="{FF2B5EF4-FFF2-40B4-BE49-F238E27FC236}">
                <a16:creationId xmlns:a16="http://schemas.microsoft.com/office/drawing/2014/main" id="{0F502F88-0AFB-46E1-8809-E3FD6DA07DDF}"/>
              </a:ext>
            </a:extLst>
          </p:cNvPr>
          <p:cNvSpPr/>
          <p:nvPr/>
        </p:nvSpPr>
        <p:spPr>
          <a:xfrm>
            <a:off x="1498600" y="194470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01774DC-77E3-4314-AF60-D7ED8059E4E8}"/>
              </a:ext>
            </a:extLst>
          </p:cNvPr>
          <p:cNvSpPr txBox="1"/>
          <p:nvPr/>
        </p:nvSpPr>
        <p:spPr>
          <a:xfrm>
            <a:off x="3374742" y="161940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A52FA67-D2EE-4BBF-AE86-5851FCA88047}"/>
              </a:ext>
            </a:extLst>
          </p:cNvPr>
          <p:cNvSpPr/>
          <p:nvPr/>
        </p:nvSpPr>
        <p:spPr>
          <a:xfrm>
            <a:off x="4727617" y="156173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6A76290-BC48-42A8-AC23-47BBB93140DD}"/>
              </a:ext>
            </a:extLst>
          </p:cNvPr>
          <p:cNvSpPr txBox="1"/>
          <p:nvPr/>
        </p:nvSpPr>
        <p:spPr>
          <a:xfrm>
            <a:off x="4783523" y="155193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56" name="그래픽 255" descr="여자">
            <a:extLst>
              <a:ext uri="{FF2B5EF4-FFF2-40B4-BE49-F238E27FC236}">
                <a16:creationId xmlns:a16="http://schemas.microsoft.com/office/drawing/2014/main" id="{4CDD104C-468E-43A6-B184-A55C9B394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57" name="그래픽 256" descr="여자">
            <a:extLst>
              <a:ext uri="{FF2B5EF4-FFF2-40B4-BE49-F238E27FC236}">
                <a16:creationId xmlns:a16="http://schemas.microsoft.com/office/drawing/2014/main" id="{549B6750-B5F2-4FB4-88AD-71D4929B8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58" name="그래픽 257" descr="여자">
            <a:extLst>
              <a:ext uri="{FF2B5EF4-FFF2-40B4-BE49-F238E27FC236}">
                <a16:creationId xmlns:a16="http://schemas.microsoft.com/office/drawing/2014/main" id="{2E0A8260-B5A9-4B8F-A185-251BB4D34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59" name="그래픽 258" descr="여자">
            <a:extLst>
              <a:ext uri="{FF2B5EF4-FFF2-40B4-BE49-F238E27FC236}">
                <a16:creationId xmlns:a16="http://schemas.microsoft.com/office/drawing/2014/main" id="{7B3871F5-AD8F-459A-A6CD-8045BB7D0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60" name="그래픽 259" descr="여자">
            <a:extLst>
              <a:ext uri="{FF2B5EF4-FFF2-40B4-BE49-F238E27FC236}">
                <a16:creationId xmlns:a16="http://schemas.microsoft.com/office/drawing/2014/main" id="{186449F6-FAD8-4AF7-B6CA-DF8F4BADB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1" name="그래픽 260" descr="여자">
            <a:extLst>
              <a:ext uri="{FF2B5EF4-FFF2-40B4-BE49-F238E27FC236}">
                <a16:creationId xmlns:a16="http://schemas.microsoft.com/office/drawing/2014/main" id="{0F80E8EF-3C61-47C3-B5E8-23775D9CB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2" name="그래픽 261" descr="여자">
            <a:extLst>
              <a:ext uri="{FF2B5EF4-FFF2-40B4-BE49-F238E27FC236}">
                <a16:creationId xmlns:a16="http://schemas.microsoft.com/office/drawing/2014/main" id="{4FF13B89-ED58-4F6F-B6C7-0CF05E287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63" name="그래픽 262" descr="여자">
            <a:extLst>
              <a:ext uri="{FF2B5EF4-FFF2-40B4-BE49-F238E27FC236}">
                <a16:creationId xmlns:a16="http://schemas.microsoft.com/office/drawing/2014/main" id="{3B289F45-6774-4A04-9F0F-B9310DCB0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64" name="그래픽 263" descr="여자">
            <a:extLst>
              <a:ext uri="{FF2B5EF4-FFF2-40B4-BE49-F238E27FC236}">
                <a16:creationId xmlns:a16="http://schemas.microsoft.com/office/drawing/2014/main" id="{2B8DC5F2-428F-411D-8E7C-CAABBF1C0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65" name="그래픽 264" descr="여자">
            <a:extLst>
              <a:ext uri="{FF2B5EF4-FFF2-40B4-BE49-F238E27FC236}">
                <a16:creationId xmlns:a16="http://schemas.microsoft.com/office/drawing/2014/main" id="{B23AF81E-5A11-4179-A434-8F683683A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266" name="양쪽 대괄호 265">
            <a:extLst>
              <a:ext uri="{FF2B5EF4-FFF2-40B4-BE49-F238E27FC236}">
                <a16:creationId xmlns:a16="http://schemas.microsoft.com/office/drawing/2014/main" id="{CBEB362A-7E40-48E6-A48A-94672089D69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5F0A904-7184-4E1E-9993-8F102406211B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16525E1-60A2-4C96-B4A3-87D5131C2EE3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41950-4861-4A48-943E-1CF0429EFD2B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8105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4705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Of Contents</a:t>
            </a:r>
            <a:endParaRPr lang="ko-KR" alt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539671" y="2167672"/>
            <a:ext cx="5932506" cy="584775"/>
            <a:chOff x="762000" y="1863785"/>
            <a:chExt cx="5932506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5129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Abstract &amp; Introduction &amp; Relative Works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539671" y="3209646"/>
            <a:ext cx="1630111" cy="584775"/>
            <a:chOff x="762000" y="1863785"/>
            <a:chExt cx="1630111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827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RPN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539671" y="4251620"/>
            <a:ext cx="2563058" cy="584775"/>
            <a:chOff x="762000" y="1863785"/>
            <a:chExt cx="2563058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760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Experiments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1539671" y="5293594"/>
            <a:ext cx="2383522" cy="584775"/>
            <a:chOff x="762000" y="1863785"/>
            <a:chExt cx="2383522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580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Conclusion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BD4F24-2395-4218-94E7-AADA07C9950F}"/>
              </a:ext>
            </a:extLst>
          </p:cNvPr>
          <p:cNvSpPr/>
          <p:nvPr/>
        </p:nvSpPr>
        <p:spPr>
          <a:xfrm>
            <a:off x="205560" y="1626780"/>
            <a:ext cx="5638801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4" name="차트 33">
                <a:extLst>
                  <a:ext uri="{FF2B5EF4-FFF2-40B4-BE49-F238E27FC236}">
                    <a16:creationId xmlns:a16="http://schemas.microsoft.com/office/drawing/2014/main" id="{F771600C-2856-4034-9A87-68024EFB4A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7799482"/>
                  </p:ext>
                </p:extLst>
              </p:nvPr>
            </p:nvGraphicFramePr>
            <p:xfrm>
              <a:off x="755805" y="2648430"/>
              <a:ext cx="4486939" cy="32845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4" name="차트 33">
                <a:extLst>
                  <a:ext uri="{FF2B5EF4-FFF2-40B4-BE49-F238E27FC236}">
                    <a16:creationId xmlns:a16="http://schemas.microsoft.com/office/drawing/2014/main" id="{F771600C-2856-4034-9A87-68024EFB4A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805" y="2648430"/>
                <a:ext cx="4486939" cy="3284537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A19932-DC77-414C-BE6E-5C18E51A7B97}"/>
              </a:ext>
            </a:extLst>
          </p:cNvPr>
          <p:cNvSpPr/>
          <p:nvPr/>
        </p:nvSpPr>
        <p:spPr>
          <a:xfrm>
            <a:off x="6347640" y="1626780"/>
            <a:ext cx="5638800" cy="446306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차트 35">
            <a:extLst>
              <a:ext uri="{FF2B5EF4-FFF2-40B4-BE49-F238E27FC236}">
                <a16:creationId xmlns:a16="http://schemas.microsoft.com/office/drawing/2014/main" id="{BCE4DC2E-2ED2-4BB4-87C1-439D7ACDC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414968"/>
              </p:ext>
            </p:extLst>
          </p:nvPr>
        </p:nvGraphicFramePr>
        <p:xfrm>
          <a:off x="6621762" y="1795359"/>
          <a:ext cx="5090555" cy="4137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259F41-DE39-47C2-B27C-CC1F4AF2AB33}"/>
              </a:ext>
            </a:extLst>
          </p:cNvPr>
          <p:cNvGrpSpPr/>
          <p:nvPr/>
        </p:nvGrpSpPr>
        <p:grpSpPr>
          <a:xfrm>
            <a:off x="564419" y="1795360"/>
            <a:ext cx="4869711" cy="684490"/>
            <a:chOff x="1031359" y="1795360"/>
            <a:chExt cx="5231218" cy="68449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E7E2919-4DF1-4E4C-B82F-D79EA43A2487}"/>
                </a:ext>
              </a:extLst>
            </p:cNvPr>
            <p:cNvSpPr/>
            <p:nvPr/>
          </p:nvSpPr>
          <p:spPr>
            <a:xfrm>
              <a:off x="1031359" y="1795360"/>
              <a:ext cx="5231218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BF29F5-BA2F-47E0-86C1-B548F10C670F}"/>
                </a:ext>
              </a:extLst>
            </p:cNvPr>
            <p:cNvSpPr txBox="1"/>
            <p:nvPr/>
          </p:nvSpPr>
          <p:spPr>
            <a:xfrm>
              <a:off x="2063041" y="1875995"/>
              <a:ext cx="3167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latin typeface="+mj-ea"/>
                  <a:ea typeface="+mj-ea"/>
                </a:rPr>
                <a:t>○ ○ 년도 제</a:t>
              </a:r>
              <a:r>
                <a:rPr lang="en-US" altLang="ko-KR" sz="2800" spc="-300" dirty="0">
                  <a:latin typeface="+mj-ea"/>
                  <a:ea typeface="+mj-ea"/>
                </a:rPr>
                <a:t>1</a:t>
              </a:r>
              <a:r>
                <a:rPr lang="ko-KR" altLang="en-US" sz="2800" spc="-300" dirty="0">
                  <a:latin typeface="+mj-ea"/>
                  <a:ea typeface="+mj-ea"/>
                </a:rPr>
                <a:t>분기 실적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306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9090F-D1B2-48BC-A87E-675F2E182483}"/>
              </a:ext>
            </a:extLst>
          </p:cNvPr>
          <p:cNvSpPr/>
          <p:nvPr/>
        </p:nvSpPr>
        <p:spPr>
          <a:xfrm>
            <a:off x="1201479" y="1569067"/>
            <a:ext cx="9789042" cy="2290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359F81-B672-40F8-80E3-8891623F2BF0}"/>
              </a:ext>
            </a:extLst>
          </p:cNvPr>
          <p:cNvSpPr/>
          <p:nvPr/>
        </p:nvSpPr>
        <p:spPr>
          <a:xfrm>
            <a:off x="1201479" y="3859619"/>
            <a:ext cx="9789042" cy="2308763"/>
          </a:xfrm>
          <a:prstGeom prst="rect">
            <a:avLst/>
          </a:prstGeom>
          <a:solidFill>
            <a:srgbClr val="CFB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D50BF-3FF4-40EB-982E-5D4D450B9C98}"/>
              </a:ext>
            </a:extLst>
          </p:cNvPr>
          <p:cNvSpPr txBox="1"/>
          <p:nvPr/>
        </p:nvSpPr>
        <p:spPr>
          <a:xfrm>
            <a:off x="4814239" y="2937701"/>
            <a:ext cx="25635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>
                    <a:lumMod val="95000"/>
                  </a:schemeClr>
                </a:solidFill>
              </a:rPr>
              <a:t>VS.</a:t>
            </a:r>
            <a:endParaRPr lang="ko-KR" altLang="en-US" sz="1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7F290-8CEA-4D00-B68C-FFDFFF0FC681}"/>
              </a:ext>
            </a:extLst>
          </p:cNvPr>
          <p:cNvSpPr txBox="1"/>
          <p:nvPr/>
        </p:nvSpPr>
        <p:spPr>
          <a:xfrm>
            <a:off x="3862055" y="2217194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D7545-1E64-4A3F-BA00-7E2A3C6240A6}"/>
              </a:ext>
            </a:extLst>
          </p:cNvPr>
          <p:cNvSpPr txBox="1"/>
          <p:nvPr/>
        </p:nvSpPr>
        <p:spPr>
          <a:xfrm>
            <a:off x="3862055" y="4729059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rgbClr val="40474D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2804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C1362D-43FD-452B-BF88-7B9DDD45A596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465B1-AA1A-4ACC-9FAA-4E41265556A5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D374B1-FEFC-4FF9-AF88-DD64DA1275F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66412D8-5D4A-49F3-86D5-43BB4113D8C8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19498EA-DFE6-487F-9A96-40521AD814C4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AAFCDD-5AB0-4E58-A2F3-C9FAADD5394E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BDD2EEA-2FFA-4AB5-AFC5-A8062D94DFC3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3B4F48-3499-4356-9276-44E95FD7664F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DA1079-AE25-4F0A-93E6-37D62CF7D8AA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7AFE4F-FF06-4C57-8291-E11610EFAA7F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626E5D-24A0-40A8-9F1E-B5643ABCBA05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1C301F3-45EE-4B5A-B047-931FFA4DE5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C8A545-F56C-4751-872A-79B9D0F8ABC5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3A000D-4578-4747-94F6-786E7F4E6A9F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29DF61C-DD44-458A-8424-C6153FDA3755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20900E9-AECB-4533-9EA0-7E63ADE7B6D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D052850-170E-4AD3-A0B5-724A173BB001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19CC187-A616-464A-8BC3-157ABDEBAB91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65B7CB-5FEB-4710-95DF-DD42066D4759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2CCF235-A17A-4CAC-8450-1B5DE3D0591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11D08F-3B6A-45BA-AEEB-FC2222F12A27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6D77B9-B9FE-473E-A482-2F12694A3030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68F462-3945-4F1F-A123-298C97C29DA1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1DF942A-9242-40AB-90E6-C05F0515B1AD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6141552-3FE4-44BE-8D27-B244501C65FC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76C923-F7D8-4374-AD68-648A51CE8B26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0B45BB-483E-45F6-B538-81E8C7E2BACD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71A137F-807C-4CDC-A954-3E47A38438EF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57C092-5B17-42FB-9F05-CCF14D7F1749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8F2AE4-64E7-4327-ACDC-472DB0F83E2C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F8A814-2F3B-4101-9669-F73F9B843A6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9543F9E-662A-49E8-B94D-E4E341BFC653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180759-3E86-4705-8798-6F2039C4F7C4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E5E2AB-3CA6-4A33-A186-037E1B22E383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44843BA-31FC-46C1-A6FF-0A73C8DD119A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28EB053-452A-4928-AEC3-21B1D7EFAAFC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0F9133E-E041-458B-B42A-A423EAD2C2EF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3E0354B-6E03-4352-944B-C88379BE2301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BA548E1-A151-4BDF-9350-5165CB89B488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09D1E54-08D5-45BF-A3E1-63F0723CEF3D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1676C8F-9AD6-4129-B638-8CA93276A31E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AC6F1C-811D-4D3E-B359-2FE7D20D2615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D250104-D704-489E-9962-060499B95A31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8AE81CD-5382-45DD-A4E7-0B1FEAE03F6C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FAF5D22-1426-470E-B495-E001025B068F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A94240-FA32-4A27-A2EB-D6A767F04478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351B67D-E4EA-492A-B42C-462AA663D209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3B0813-1A55-4FE0-B1D0-E7F04CC5E048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FC4FAC7-CB32-43A7-ABAD-A7D28D96F091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B7D844-4071-4A78-A9D0-AF48CAFC8EB1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CB0F661-8F2C-441D-A6D5-A783B6042EF8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1743A2-541C-435D-8F6A-B11A97DFCF9F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A9D5F2-048B-4C2E-B67C-A6B2914B9525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E1DC473-708C-47C9-BE85-CCCA77C022DD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5877B7D-AC29-491B-AC50-E3C685BCAF58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0D2DC1F-0A9A-455E-B04F-0D17893B711E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3CE14A-F4C4-4F57-AC11-E2526E1C7881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5FB7862-D768-4DC0-89BD-E33E5E506908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6CDC90D-DA14-497E-BB16-6ACE2A32C286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2A0C393-AFBE-4889-BB16-46205C3CBF95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6534399-D20E-4D70-BB9C-861ECAC60028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6FFE93-D09E-455B-B561-8243C0512693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ABD865D-39EF-47B0-A5DD-754C58C2E7E6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569CA51-4BCC-411A-8117-4128C5153B09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269BDC2-F02F-4036-B2C9-4528C5EFFE68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9D78428-53DF-4D9F-98F1-3C291A8383F1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EADDD42-4A61-4045-B7F7-37F15BDBD025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541144A-5842-474A-A635-071A217B7077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38C25C6-2A6D-437E-A014-2A92C50B43A0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AB6FADE-F64A-40BD-850B-B9A3F17AEAA7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6AB6055-13F5-4B0F-BCAB-6DDECECBD647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CA592DB-0DD3-474B-A052-F22512D2BF8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F8A5CD9-2ACD-41C7-96B6-51130949A34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D5A716-ECC9-4A8A-8F35-5A264DBBA303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21654D0-D476-4130-AAB7-BA115EB6DEDC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848E4AE-FB90-4395-AF17-735711608D35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0EEEB46-B930-4AE2-8B4A-35F9ED0B46F5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F22C52E6-6CEE-4AFB-98E3-033590151D46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C5EA6F5-6CAC-43CB-8C58-9AA2843576DC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2A103DD-FF49-4CAF-9CD9-D8602270AADD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88895A5-E72A-48A8-A91D-32A4B486DDEE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EAA3CE3-8A92-4F60-A2A3-B608177594C1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1C3DF3B-922E-403E-8AF4-AA7FE3B59BC6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73BD51E-242E-40E5-9035-D366897E9E57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79468F2-11E3-44B2-8FEC-85838B5F22E7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336D933-A620-4A43-A664-C0FAD3489A22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04A9A4D-6B48-49D8-8A5B-94060F8D8DE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95B154B-567E-4AF1-8A56-5ACB11D85A67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0E8F263-B1AB-4984-87B5-2D137604387E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4E82CD0-AEB5-4EFD-B88A-9D00A2F36390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D11784C-E8D0-4EA9-B2DE-708A4984F73C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0509F40-B335-470D-9F7A-1330CB6AE625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47CEF3E-D6D7-4291-BE1E-C3F80231A090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27B690ED-E225-4923-B5E2-167691DF2622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215E9C3-3966-4411-90D7-A7DE68A03C44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E5612FC-0ABF-4B3C-ACF7-F507782ACC0C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654393D-8E24-4484-8A36-92E537B6B875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56431B-2BCC-4941-B3AB-590A1C4E007E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AA61A04-D53E-42CA-8018-F330D601634C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CEBE526-B8A6-498D-B699-53D7C18BEBF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464F50A-4A87-429F-A158-752560426D79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E2B80FD-787C-46A0-9980-6BFC5DCE6153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C465EC-B400-401F-9C23-A6D32662481B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CBFAC32-6F7F-413F-BB32-83F2D327AAAF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5BA4A32-047F-4051-8840-877F80B45DB1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73336437-BBEA-4247-889C-5F6FC897FE82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2193B51-1D4A-4F8A-8233-6FC412738E7B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A0A72E61-B5E9-4C99-92CA-0412C51A5227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42EC4DB-64E3-4B84-B5E4-C8E043DDD163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29F4E81-7799-461D-8525-7EA973F32B58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AF222CA-A569-423D-BEDF-58A5C8EC9CE1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396825A-DD5B-4CD0-9D98-633FD198C143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AE65384-44DC-4B9A-BBAB-027485C1742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628C3A6-337B-42B5-86F7-57B34FAB379C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8248363-5FC2-4561-8900-C91CED347E39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4EACDFC-2D58-4A4F-88BD-03A69A57EF59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C4B8BA44-D009-4501-9C08-F0E5BE0443D3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F001041-9243-4FA5-9173-281114735728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F98D2C6-68B0-4CDE-AE80-95EE1E1DECB3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BD0D6F0-1C71-4A92-9787-9DD540683663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31BD7D-8BF1-4828-A254-FE29A2CCF2E6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71A9369-3231-4BDB-A636-7DB4756B0B7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4BEBF3B-B87C-44B6-8519-6FD5A2349D80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AFF29B8-930B-47D0-AA55-FCEB11DE368F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8474869-261C-479B-B439-56F4CE46F956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D38CD45-C76C-473D-BA56-2CD66A3731E5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2D4F809-1B95-4877-A491-5AA1F5EE850F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361B1C1-FD6F-411B-9A73-56BF9770CF52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21F7DD61-292B-4F91-A523-AFB0E3EE724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100AEFA-940F-439C-8A55-9218489E3CDF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649348F-9904-4FF3-ADE7-78A36CB53E9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566B311-AAF8-4102-A9F1-BE1DA07C79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EA2B74C-3C81-4F19-9CA3-DDD16AA00D6B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FC5F254-35A2-4464-8461-5653626139E6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4B87E56-9B03-437D-9FE9-9EE06CF8CC45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5131378-2DE6-41F3-B22B-76F1E4A1FE5D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27B94AC-7052-49AE-98A7-129228E6C051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011637B-FD63-4F0B-9CF0-92231E678A7A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DA98746-E0E1-4AC3-891B-DFBB0E3ADBFF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A8EDEA8-8937-48BA-B85D-777B903DB4C8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7D464585-C80F-40CF-9784-28BE66A07E42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CFF40DB3-4908-4EDC-BF4F-8E4FD2C45192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C883015-99B1-43AB-B530-53E0829B17DD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FB4EC3E-35B3-4791-AD44-C284E5E20490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A26ED6B-890F-4718-A47F-B95FC26C2823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7384746-6C8E-4B02-9C56-2039E4ADFFD2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ED8275E8-C258-4A7A-A2B7-E1459491FB92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55AEE11-2F3A-4FC3-8895-F1F14B199C37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DBEA5826-F60F-418E-9A78-69439E9C5A8A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D9B3F48-9A88-48FB-B5A8-69F0AB78159B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FCEC4EB-7872-455D-BED1-165FF86D3CDE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E76D773-9C91-4344-8E70-009F84DE978B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873ED6C-14F7-4AEF-B01D-7B57CEC3E65D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34AE9AF-C40F-4F33-B799-996EC877B2BE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EB5F48CC-C08E-4D72-B5D1-99C1F827ABEB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DE44030-DB05-4E55-B5C5-3822E49656B1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58BA95A3-4F4C-45A8-80F4-705D14F1B4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0FCD090-299E-48C6-AD61-FD139EFD342C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F870223-B07E-4EC0-BFAC-BAE9B4EF9E96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772E6DBB-C75B-4AE5-B505-9490A166B80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474FD76-54BB-4C21-A3FD-9C067D805F8C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F429638-51FF-486E-B181-C2C3012813E0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162770B0-C183-4328-822D-8C0EDCEB6F9B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59E763BB-517E-49D5-9BF6-0C382A15440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103BAC5-FD6A-4634-8302-3524383FC4BC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87C192A-A85A-42EA-8711-EC967EA6828A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2375A77-B6B4-4C67-A139-981DD33FFF5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CE6D07D-3F42-4B0C-8B3B-E08A9026186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5687C228-CC59-473A-8E72-290D4570EB4D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6EC866E2-0CA1-4223-BF93-2574F95066BF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4783DEE-6157-41A7-A695-8044535B573D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EE7D81A-F646-42CF-8DC6-32272D056E81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5FBCF3A-AEB2-4F45-9143-EAB9C7C90C4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00DA4B8-F92A-4A71-BDF7-3400B114CA84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F39BD17-2348-4930-ACC6-EDEB7C1EDC6B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B81F4E48-2F20-433E-B353-EAA8478529DF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5182D97-0727-4A86-8693-D0F5448C0B61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32F327B-21C9-4A89-978A-2ABA074C3919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DD52A8-3D10-466C-8EA3-14FFA3B06AD6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1956B92E-C5FF-497F-B4C9-B2070CE4EE26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F189856-E5DB-42FA-9D72-887FAC097848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8FC182E-D7A9-4BFF-AA28-F3100A48E974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5F7C4B78-4DFB-4788-81ED-1609D64F66EC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8209944-51CF-4687-9827-B37364FB6590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8FB77C9-4474-4083-8769-7530930F3621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3D061292-882D-496B-A18C-CC1C98235BCB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B84CDFDB-E4B0-4484-942E-B1FDC4282F87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2915130-C8E4-43B4-A2F6-B98366C4109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9D29CBED-6133-45C9-AF2A-0EB29E5140F9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27DC13CE-5239-4C4D-9C57-7235F06F7515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00B6B6DC-10F4-4BCE-816F-7F009E7A47D3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FB6320E-B0C5-4AAC-8D0C-C364E3943A3E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5735C7-8858-4318-B688-C5E14CA25CEA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51C443B-5C27-42EE-AA9E-05C64DCFB2B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6B71FC07-CAB4-4583-A7C4-F7C843EDC81C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9ED87B0-77EC-4043-A176-4556C91AB725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3B81852F-B73D-4371-88D9-D741AD2C7963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5C165AF-39EB-4799-AEF4-D38D252EEEE5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A7778C31-E395-4310-A12C-90BE7C9F63D7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1E9810D-589D-488B-B265-D8045CF7D6CF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1C9FAC4-0F96-4E3B-B090-7E282FFAB775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2C34840-2D28-4B27-AF7D-A75A448B8B56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33342570-B7F1-4285-A49B-EE69304D953E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3A7ED003-AA3C-477D-8DF3-6C090B726199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20968965-92F2-4D15-88A3-5418BBB1AE6C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3AF83858-52CE-44C9-9C40-AAFDE8A3970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A3F5078-3A09-43C0-B8FA-4EE6F50A3E1C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5193E71-A0DC-4536-8F3B-0C0BDB36B6E3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72FD4CD-C60F-4A4F-BFDD-5E17F3BC6B2E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63F1C254-9A06-48B7-A4C3-A8D4F782430E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30ABD0C-71B0-4A57-8F6E-9C49815EC1B8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B9AE0A3-1999-431B-A462-FD8A839C661E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BF30866B-4834-4635-8F77-672548CD66B3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C4DF8815-51B0-4CE7-9ED4-A36F63A65BF2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8C2420B2-EEF6-4749-A5BB-135F4130F038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CF91AE0-3DE9-45B0-995F-C80EF8C78442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CD3841C5-D73E-4CAA-87B9-3302097D2B6D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89807588-75BF-458F-82B2-CE28F05869A0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0C74B84-8D20-46FD-83E4-D344FD5400D4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7BED302E-A30A-4FE8-A7F4-FBE6A3C9EE17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050A722-A44C-4C7E-9AB9-EACA1A9E900A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288C7302-D27F-4296-9CBF-F72848891439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C3B19B7-DBC6-49CD-95F0-02A677EC8958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D0211E79-7AB4-4EAF-9592-E096DBADA4CF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DEA2B7E-19B3-4293-BF57-6BC487A5C247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104CCB23-23EA-4879-AA14-96E44E81B08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60A687FC-7F0E-4D68-9290-CE2C6E73B947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34BAB82-B018-44EA-A795-87D874506170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57437DC5-8A9E-452A-9E68-8D305EBDEA1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C73BCEDD-2531-4678-9492-41BFF0810500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FA0C907-C922-448A-A912-961F221AEBCA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923AB112-2834-4CA4-8298-8F534751E096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2F940E68-5B9A-4E8F-88F8-A6F024C8FD9B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E3B64BD-4B35-48AB-8C2E-4D5B35F1078C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24557E0-1CA2-4A7D-AAA7-E2E377A95FAE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5E83DA7-F7AC-4C45-B185-7BE004B55583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76BC6587-6D21-4607-BD5A-0D08F22AFAE4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5807413-7208-47FC-90D6-5770F42DB48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DFC58E99-1443-49FA-901F-5D00B9EC6EDD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CD3FA83-337A-4A0B-A3CE-0BA14AF7AA05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F6F2BF8-BCF1-4256-BB39-0A74E63A1049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143A690-D53C-4B35-B9D4-B969C4C7F167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9B754947-7B86-4999-A9DD-72C706AFB1F6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3E94377A-5CEA-491A-8BDB-B74D51A2FC7F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31B1FF0-E40B-49FF-BB0A-4FC952F47EA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47519B73-99D7-428B-A2FE-658FA9B21911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34F7EC7-3EA4-4067-9B39-7884B613C341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EA52B850-1A74-4031-8801-73C7BAD1EDC8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E75EF75-4A6B-4452-B36B-10E8FB1403A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2404659B-1108-4A86-8376-A7EF0B45E305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5B2F2DC7-1E74-4B8D-8D10-640A78599905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69390A8A-73AC-483B-B0F7-6664659E3B67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38EDA3A-0D6F-4FC6-89C4-02F9230509CD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F0C04D1-2019-4853-AEA0-3667E764CB77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B32D8C6A-FA9D-40B7-B141-655B34DAF24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8143E62E-EE6B-437F-8FD8-62DA0813CEAD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5692BC75-4BF8-470C-8576-DE38490FBA4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BDB7D6F0-C971-47DB-9F69-DC616931CB7D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FD085834-D87A-42B2-9EF1-3B56F4DF900D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5995B9CE-81E1-4715-ABB2-6FEAE8715115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17D71C37-F296-45D3-963F-D1EECB8DA55E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2508413-EA26-4213-963A-E0B85C6720ED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7E3A58CB-1E1C-41FA-A3DE-3FD20F36C36C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0ECD5723-0C3A-47D2-AACF-4EEA9FA027B8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5BF3D06-E9AA-4F72-85A9-7E71D6397995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409C7199-AB27-4662-A9F8-3C9DEB91B23F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7D93B825-9A04-4062-9D05-C24A64AE4692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F654B4B5-C611-4ED0-A765-E63BE059D004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E03F64C0-B747-4DC0-9491-F1CD0C10CD9A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A449970C-4E03-4109-8BBA-AA0377966313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0A20D04-B3BB-4E60-9C8F-0166248DF98A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5ADFFDFC-4238-444F-A4F1-7D77C599463D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180BE8AF-0256-40B8-A13A-F8C86BCF0836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2D6E27B8-5408-4368-8D2D-2D4808F420A7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8980BF61-DC20-457F-A215-386B2DF9EF97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D5F9A56-F846-486B-8726-1304A55A1867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2A437BD7-B204-444A-B3FC-D9FD3B6CE60D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F62A6F08-EC17-4063-9811-D30E2E5698DA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7387DC08-1644-47AB-AA87-326FD9211ABE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67A6B70-AA15-4DB4-B20A-E76D19E3F67F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D381F648-781F-41E4-A031-F9A071FA1413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48C5F99-DC24-4E97-AEC2-C52FE203915B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F1A72263-7DE4-4D37-AA16-971CB6E166EF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4AF3D72-EA6B-4B16-A9CD-225B91B138FB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76DDDBBB-3906-4320-96CE-3C87C8E6A286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E475A1C-F8F1-44EE-A648-14D97016B932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91B8FA5-1E9A-4B6A-A2BC-B72A0C5EE81A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FCEA8A7-D5F2-43FD-9124-975C3E8E7F23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FED0198-9145-410D-826C-9129067A20F3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5B551582-2B18-4F08-8AD2-21EAA6ABE641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A169FD94-F320-4DE5-8DD5-B430BB7AE0B0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B1EAD83-CA62-4235-85FE-FF839422FFA9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A2AF5EAA-67F4-444E-9763-D8FCAB310405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740B032F-7A45-4626-AC6C-4CF97E2980B1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2267D169-82BF-4483-8C14-D5BCFF6327D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80B8463-EC89-47DB-820B-D35FEAE678DF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DAABBB00-8AB2-437C-B7E4-3654C1CF54DD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CD555E4-6AFE-4D34-A526-8BDDD7F6CD29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799BD7B6-B301-4858-80E2-615BAB4C9D49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F6B20240-EACB-44E0-8E09-1E589E359BEB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EC8B7B61-317A-4119-AF0A-F32CCB79CE40}"/>
              </a:ext>
            </a:extLst>
          </p:cNvPr>
          <p:cNvGrpSpPr/>
          <p:nvPr/>
        </p:nvGrpSpPr>
        <p:grpSpPr>
          <a:xfrm>
            <a:off x="1017274" y="5058442"/>
            <a:ext cx="2204450" cy="993024"/>
            <a:chOff x="1017274" y="5111782"/>
            <a:chExt cx="2204450" cy="993024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3ABB6E97-8E56-47B6-A0D1-C2AD011D52CC}"/>
                </a:ext>
              </a:extLst>
            </p:cNvPr>
            <p:cNvSpPr txBox="1"/>
            <p:nvPr/>
          </p:nvSpPr>
          <p:spPr>
            <a:xfrm>
              <a:off x="1017274" y="5704696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8E3C057-ED49-4B6C-A79E-B4A094C19733}"/>
                </a:ext>
              </a:extLst>
            </p:cNvPr>
            <p:cNvSpPr txBox="1"/>
            <p:nvPr/>
          </p:nvSpPr>
          <p:spPr>
            <a:xfrm>
              <a:off x="1620805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78%</a:t>
              </a:r>
              <a:endParaRPr lang="ko-KR" altLang="en-US" sz="3200" b="1" dirty="0"/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24EEE9A-ECF7-48CB-83F6-6B6BE2999C00}"/>
              </a:ext>
            </a:extLst>
          </p:cNvPr>
          <p:cNvGrpSpPr/>
          <p:nvPr/>
        </p:nvGrpSpPr>
        <p:grpSpPr>
          <a:xfrm>
            <a:off x="4976365" y="5062512"/>
            <a:ext cx="2204450" cy="984885"/>
            <a:chOff x="4976365" y="5111782"/>
            <a:chExt cx="2204450" cy="984885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A13DB0D-0F8D-41FE-A0A1-FC4B28CC8315}"/>
                </a:ext>
              </a:extLst>
            </p:cNvPr>
            <p:cNvSpPr txBox="1"/>
            <p:nvPr/>
          </p:nvSpPr>
          <p:spPr>
            <a:xfrm>
              <a:off x="4976365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545E01B9-892B-4DEC-907E-3F3CB945423F}"/>
                </a:ext>
              </a:extLst>
            </p:cNvPr>
            <p:cNvSpPr txBox="1"/>
            <p:nvPr/>
          </p:nvSpPr>
          <p:spPr>
            <a:xfrm>
              <a:off x="5579896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65%</a:t>
              </a:r>
              <a:endParaRPr lang="ko-KR" altLang="en-US" sz="3200" b="1" dirty="0"/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0EC067FF-35F4-4510-B860-44B19E62D68D}"/>
              </a:ext>
            </a:extLst>
          </p:cNvPr>
          <p:cNvGrpSpPr/>
          <p:nvPr/>
        </p:nvGrpSpPr>
        <p:grpSpPr>
          <a:xfrm>
            <a:off x="8973738" y="5062512"/>
            <a:ext cx="2204450" cy="984885"/>
            <a:chOff x="8973738" y="5111782"/>
            <a:chExt cx="2204450" cy="984885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5707304F-6CAF-4D04-B1C6-52B043CB8545}"/>
                </a:ext>
              </a:extLst>
            </p:cNvPr>
            <p:cNvSpPr txBox="1"/>
            <p:nvPr/>
          </p:nvSpPr>
          <p:spPr>
            <a:xfrm>
              <a:off x="8973738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A44A0BE-A92B-4B40-9421-32D7853B41C8}"/>
                </a:ext>
              </a:extLst>
            </p:cNvPr>
            <p:cNvSpPr txBox="1"/>
            <p:nvPr/>
          </p:nvSpPr>
          <p:spPr>
            <a:xfrm>
              <a:off x="9577269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44%</a:t>
              </a:r>
              <a:endParaRPr lang="ko-KR" altLang="en-US" sz="3200" b="1" dirty="0"/>
            </a:p>
          </p:txBody>
        </p:sp>
      </p:grp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60705248-5609-4B2A-AA61-26A8583D016D}"/>
              </a:ext>
            </a:extLst>
          </p:cNvPr>
          <p:cNvCxnSpPr/>
          <p:nvPr/>
        </p:nvCxnSpPr>
        <p:spPr>
          <a:xfrm>
            <a:off x="1705545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9B1B0BE4-A140-4F7B-A049-BF775E56DAF4}"/>
              </a:ext>
            </a:extLst>
          </p:cNvPr>
          <p:cNvCxnSpPr/>
          <p:nvPr/>
        </p:nvCxnSpPr>
        <p:spPr>
          <a:xfrm>
            <a:off x="5692709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B909F731-19B6-4E59-B692-71CD01430F89}"/>
              </a:ext>
            </a:extLst>
          </p:cNvPr>
          <p:cNvCxnSpPr/>
          <p:nvPr/>
        </p:nvCxnSpPr>
        <p:spPr>
          <a:xfrm>
            <a:off x="9659553" y="4772660"/>
            <a:ext cx="73406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4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960CE2D-39D4-4FD3-9096-278D98ED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476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800A33A1-991F-4F95-9726-983DC807FE91}"/>
              </a:ext>
            </a:extLst>
          </p:cNvPr>
          <p:cNvSpPr/>
          <p:nvPr/>
        </p:nvSpPr>
        <p:spPr>
          <a:xfrm>
            <a:off x="4369981" y="2413591"/>
            <a:ext cx="5837275" cy="1935125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0CA64-932C-48A0-A49F-C439A2012AFC}"/>
              </a:ext>
            </a:extLst>
          </p:cNvPr>
          <p:cNvSpPr txBox="1"/>
          <p:nvPr/>
        </p:nvSpPr>
        <p:spPr>
          <a:xfrm>
            <a:off x="5152456" y="2996432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B3A694-965B-416E-BCBA-D873E460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E9248-9260-46DF-AAB4-F3F2F94720CE}"/>
              </a:ext>
            </a:extLst>
          </p:cNvPr>
          <p:cNvSpPr txBox="1"/>
          <p:nvPr/>
        </p:nvSpPr>
        <p:spPr>
          <a:xfrm>
            <a:off x="4539323" y="3136612"/>
            <a:ext cx="311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52043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33BB51-B971-4D43-909B-3ADFC1716B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1848-2727-46CB-8193-62F608857C3F}"/>
              </a:ext>
            </a:extLst>
          </p:cNvPr>
          <p:cNvSpPr txBox="1"/>
          <p:nvPr/>
        </p:nvSpPr>
        <p:spPr>
          <a:xfrm>
            <a:off x="3959838" y="2996432"/>
            <a:ext cx="4272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27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BD2C6A-D5FD-41C8-B8F5-FC4EC3EB7BF2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64CA82-B83E-472B-8043-094866CEC5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39333A-C343-454C-A2C8-5A5593F369D4}"/>
              </a:ext>
            </a:extLst>
          </p:cNvPr>
          <p:cNvCxnSpPr/>
          <p:nvPr/>
        </p:nvCxnSpPr>
        <p:spPr>
          <a:xfrm flipV="1">
            <a:off x="3373606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F5E5CE-F673-4103-82A6-BB5E84D335D9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EB6C4D-E35D-42FB-B37E-20177238CDED}"/>
              </a:ext>
            </a:extLst>
          </p:cNvPr>
          <p:cNvCxnSpPr>
            <a:cxnSpLocks/>
          </p:cNvCxnSpPr>
          <p:nvPr/>
        </p:nvCxnSpPr>
        <p:spPr>
          <a:xfrm flipV="1">
            <a:off x="5426762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0264C-0E7A-4BAA-B322-51C09F5CAE9F}"/>
              </a:ext>
            </a:extLst>
          </p:cNvPr>
          <p:cNvSpPr txBox="1"/>
          <p:nvPr/>
        </p:nvSpPr>
        <p:spPr>
          <a:xfrm>
            <a:off x="5515662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703E5B-70C7-456C-8B43-B4CEBC421928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FAE19-3CA1-4585-A5F9-2C9DE302745F}"/>
              </a:ext>
            </a:extLst>
          </p:cNvPr>
          <p:cNvSpPr txBox="1"/>
          <p:nvPr/>
        </p:nvSpPr>
        <p:spPr>
          <a:xfrm>
            <a:off x="3462507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C02E0-0674-4BB6-B259-7EEAFC933AC9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54A77-5A1B-4067-9BDD-111EA58002E8}"/>
              </a:ext>
            </a:extLst>
          </p:cNvPr>
          <p:cNvSpPr txBox="1"/>
          <p:nvPr/>
        </p:nvSpPr>
        <p:spPr>
          <a:xfrm>
            <a:off x="1028700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D03959-2858-4F2D-80B2-D28F58009531}"/>
              </a:ext>
            </a:extLst>
          </p:cNvPr>
          <p:cNvSpPr txBox="1"/>
          <p:nvPr/>
        </p:nvSpPr>
        <p:spPr>
          <a:xfrm>
            <a:off x="1906357" y="492464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2E9275-9DF9-4A71-AE03-998758353C89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70ED28-E587-4636-A062-7303EA3A93DC}"/>
              </a:ext>
            </a:extLst>
          </p:cNvPr>
          <p:cNvCxnSpPr/>
          <p:nvPr/>
        </p:nvCxnSpPr>
        <p:spPr>
          <a:xfrm flipV="1">
            <a:off x="8053234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8E21EB-20EC-4F7E-A1D5-A1687AB83495}"/>
              </a:ext>
            </a:extLst>
          </p:cNvPr>
          <p:cNvSpPr txBox="1"/>
          <p:nvPr/>
        </p:nvSpPr>
        <p:spPr>
          <a:xfrm>
            <a:off x="8116734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85C428-E15F-4AE9-BA10-391C24567CDD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9816D6-BB7E-4F07-8198-17D1C6BF0B8C}"/>
              </a:ext>
            </a:extLst>
          </p:cNvPr>
          <p:cNvCxnSpPr/>
          <p:nvPr/>
        </p:nvCxnSpPr>
        <p:spPr>
          <a:xfrm>
            <a:off x="914400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58884F-5234-4300-9EDD-270C9C2627C1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394C23E-0761-4F59-BE32-E366B006FFE9}"/>
              </a:ext>
            </a:extLst>
          </p:cNvPr>
          <p:cNvCxnSpPr/>
          <p:nvPr/>
        </p:nvCxnSpPr>
        <p:spPr>
          <a:xfrm flipV="1">
            <a:off x="100801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7D5BCC-91FB-41BB-A08A-70D6D7B31619}"/>
              </a:ext>
            </a:extLst>
          </p:cNvPr>
          <p:cNvSpPr txBox="1"/>
          <p:nvPr/>
        </p:nvSpPr>
        <p:spPr>
          <a:xfrm>
            <a:off x="101436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5B5CD-FB57-4911-81A9-E40CF20A3EEE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E8FBBE-8A95-48C7-814E-D1024F472223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76DF8-2597-4006-97BE-F9A961CD231D}"/>
              </a:ext>
            </a:extLst>
          </p:cNvPr>
          <p:cNvSpPr txBox="1"/>
          <p:nvPr/>
        </p:nvSpPr>
        <p:spPr>
          <a:xfrm>
            <a:off x="7398953" y="5260448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E5149A-3F41-4570-82D8-7C82373B28AB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BF87DC-4FFB-4326-9A52-D9AF64FC20CA}"/>
              </a:ext>
            </a:extLst>
          </p:cNvPr>
          <p:cNvSpPr txBox="1"/>
          <p:nvPr/>
        </p:nvSpPr>
        <p:spPr>
          <a:xfrm>
            <a:off x="4787778" y="527204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6335CB-8C83-4FC9-ACE8-23AE6E8FBF19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231F8C-55D1-46C7-AB21-EE65C3B50B29}"/>
              </a:ext>
            </a:extLst>
          </p:cNvPr>
          <p:cNvSpPr txBox="1"/>
          <p:nvPr/>
        </p:nvSpPr>
        <p:spPr>
          <a:xfrm>
            <a:off x="9468483" y="523394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F720DE-EAF0-462F-AE9A-1D5CB080B27B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86661-1316-4658-A738-456BDB17FAF8}"/>
              </a:ext>
            </a:extLst>
          </p:cNvPr>
          <p:cNvSpPr txBox="1"/>
          <p:nvPr/>
        </p:nvSpPr>
        <p:spPr>
          <a:xfrm>
            <a:off x="1030803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09D7E1-826B-4A62-BC9A-D6A9A9772855}"/>
              </a:ext>
            </a:extLst>
          </p:cNvPr>
          <p:cNvSpPr txBox="1"/>
          <p:nvPr/>
        </p:nvSpPr>
        <p:spPr>
          <a:xfrm>
            <a:off x="1013608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6C64E7-B544-425F-9910-9DC2D4A98A76}"/>
              </a:ext>
            </a:extLst>
          </p:cNvPr>
          <p:cNvSpPr txBox="1"/>
          <p:nvPr/>
        </p:nvSpPr>
        <p:spPr>
          <a:xfrm>
            <a:off x="5521922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D2FA08-0FD6-4EE7-B6DA-807AA544697D}"/>
              </a:ext>
            </a:extLst>
          </p:cNvPr>
          <p:cNvSpPr txBox="1"/>
          <p:nvPr/>
        </p:nvSpPr>
        <p:spPr>
          <a:xfrm>
            <a:off x="8133210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113B88-E8A8-492E-9B50-5796819508F4}"/>
              </a:ext>
            </a:extLst>
          </p:cNvPr>
          <p:cNvSpPr txBox="1"/>
          <p:nvPr/>
        </p:nvSpPr>
        <p:spPr>
          <a:xfrm>
            <a:off x="8116734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B8F785-08B8-4F01-BAD0-9292104EEFD2}"/>
              </a:ext>
            </a:extLst>
          </p:cNvPr>
          <p:cNvSpPr txBox="1"/>
          <p:nvPr/>
        </p:nvSpPr>
        <p:spPr>
          <a:xfrm>
            <a:off x="10191545" y="233340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1E0F37-28B9-409D-AE0E-1516FBC7FEC1}"/>
              </a:ext>
            </a:extLst>
          </p:cNvPr>
          <p:cNvSpPr txBox="1"/>
          <p:nvPr/>
        </p:nvSpPr>
        <p:spPr>
          <a:xfrm>
            <a:off x="10175069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BA7C71-962A-46AF-8A9B-443C2E15E63F}"/>
              </a:ext>
            </a:extLst>
          </p:cNvPr>
          <p:cNvSpPr/>
          <p:nvPr/>
        </p:nvSpPr>
        <p:spPr>
          <a:xfrm>
            <a:off x="1971404" y="4162025"/>
            <a:ext cx="1172848" cy="762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D64C53-0676-4CCB-921A-0B559F0FA6A0}"/>
              </a:ext>
            </a:extLst>
          </p:cNvPr>
          <p:cNvSpPr/>
          <p:nvPr/>
        </p:nvSpPr>
        <p:spPr>
          <a:xfrm>
            <a:off x="3235572" y="4162025"/>
            <a:ext cx="1172848" cy="762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FD75082-99C9-4762-97F2-2B7D94B3BD1D}"/>
              </a:ext>
            </a:extLst>
          </p:cNvPr>
          <p:cNvSpPr/>
          <p:nvPr/>
        </p:nvSpPr>
        <p:spPr>
          <a:xfrm>
            <a:off x="4840345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BF98B9B-544F-428A-979C-2B2A05047258}"/>
              </a:ext>
            </a:extLst>
          </p:cNvPr>
          <p:cNvSpPr/>
          <p:nvPr/>
        </p:nvSpPr>
        <p:spPr>
          <a:xfrm>
            <a:off x="6104513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35452F-16EB-4D80-943E-76991761B3BB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4A14A00-08BD-4A0B-895F-4AEE08CFDE88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5688D6E-2A28-43B7-91D7-76A651B90754}"/>
              </a:ext>
            </a:extLst>
          </p:cNvPr>
          <p:cNvSpPr/>
          <p:nvPr/>
        </p:nvSpPr>
        <p:spPr>
          <a:xfrm>
            <a:off x="5589583" y="2292821"/>
            <a:ext cx="1025391" cy="6845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4ED7CC-BD3C-4988-8D67-C9463D336F80}"/>
              </a:ext>
            </a:extLst>
          </p:cNvPr>
          <p:cNvSpPr txBox="1"/>
          <p:nvPr/>
        </p:nvSpPr>
        <p:spPr>
          <a:xfrm>
            <a:off x="3464723" y="228554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6AB2F0-5D4D-40B4-BEC0-6804886B4DDD}"/>
              </a:ext>
            </a:extLst>
          </p:cNvPr>
          <p:cNvSpPr txBox="1"/>
          <p:nvPr/>
        </p:nvSpPr>
        <p:spPr>
          <a:xfrm>
            <a:off x="3447528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79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0" name="자유형: 도형 349">
            <a:extLst>
              <a:ext uri="{FF2B5EF4-FFF2-40B4-BE49-F238E27FC236}">
                <a16:creationId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6DB3508C-2482-4553-ADCE-B147B4C24286}"/>
              </a:ext>
            </a:extLst>
          </p:cNvPr>
          <p:cNvCxnSpPr/>
          <p:nvPr/>
        </p:nvCxnSpPr>
        <p:spPr>
          <a:xfrm>
            <a:off x="6098440" y="3169746"/>
            <a:ext cx="0" cy="1192863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F2816C06-1D47-48E9-9F80-09C3B0744F68}"/>
              </a:ext>
            </a:extLst>
          </p:cNvPr>
          <p:cNvCxnSpPr/>
          <p:nvPr/>
        </p:nvCxnSpPr>
        <p:spPr>
          <a:xfrm flipH="1">
            <a:off x="4792403" y="4369912"/>
            <a:ext cx="1288010" cy="77449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FF6145A-5635-451D-A16B-0BE286F583A8}"/>
              </a:ext>
            </a:extLst>
          </p:cNvPr>
          <p:cNvCxnSpPr/>
          <p:nvPr/>
        </p:nvCxnSpPr>
        <p:spPr>
          <a:xfrm>
            <a:off x="6127464" y="4369909"/>
            <a:ext cx="1072693" cy="679245"/>
          </a:xfrm>
          <a:prstGeom prst="line">
            <a:avLst/>
          </a:prstGeom>
          <a:ln>
            <a:solidFill>
              <a:srgbClr val="655D5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타원 353">
            <a:extLst>
              <a:ext uri="{FF2B5EF4-FFF2-40B4-BE49-F238E27FC236}">
                <a16:creationId xmlns:a16="http://schemas.microsoft.com/office/drawing/2014/main" id="{DE3EC11D-FF79-479D-B92F-089A2323DC8F}"/>
              </a:ext>
            </a:extLst>
          </p:cNvPr>
          <p:cNvSpPr/>
          <p:nvPr/>
        </p:nvSpPr>
        <p:spPr>
          <a:xfrm>
            <a:off x="3560349" y="457626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7CDE0A1A-DE78-4D0C-BC0E-B968963EF3C6}"/>
              </a:ext>
            </a:extLst>
          </p:cNvPr>
          <p:cNvSpPr/>
          <p:nvPr/>
        </p:nvSpPr>
        <p:spPr>
          <a:xfrm>
            <a:off x="5216617" y="142013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8F116D18-317D-4AED-A763-BEB3E62FC4C4}"/>
              </a:ext>
            </a:extLst>
          </p:cNvPr>
          <p:cNvSpPr/>
          <p:nvPr/>
        </p:nvSpPr>
        <p:spPr>
          <a:xfrm>
            <a:off x="6975383" y="457626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496B7C0-05E0-4B37-A814-C79BDBE19C16}"/>
              </a:ext>
            </a:extLst>
          </p:cNvPr>
          <p:cNvSpPr txBox="1"/>
          <p:nvPr/>
        </p:nvSpPr>
        <p:spPr>
          <a:xfrm>
            <a:off x="5802840" y="1939260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DE020A1-13C6-48DD-B4C2-02085412BDE3}"/>
              </a:ext>
            </a:extLst>
          </p:cNvPr>
          <p:cNvSpPr txBox="1"/>
          <p:nvPr/>
        </p:nvSpPr>
        <p:spPr>
          <a:xfrm>
            <a:off x="4167061" y="5104740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E751B5B-A27D-4FB9-8D84-E90C9C106984}"/>
              </a:ext>
            </a:extLst>
          </p:cNvPr>
          <p:cNvSpPr txBox="1"/>
          <p:nvPr/>
        </p:nvSpPr>
        <p:spPr>
          <a:xfrm>
            <a:off x="7542821" y="5106436"/>
            <a:ext cx="62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9A9FAE-3C5B-45C8-8E7B-D9BAE29F3096}"/>
              </a:ext>
            </a:extLst>
          </p:cNvPr>
          <p:cNvGrpSpPr/>
          <p:nvPr/>
        </p:nvGrpSpPr>
        <p:grpSpPr>
          <a:xfrm>
            <a:off x="474868" y="4518014"/>
            <a:ext cx="2858426" cy="1942892"/>
            <a:chOff x="281014" y="4235821"/>
            <a:chExt cx="2858426" cy="1942892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D51549F-0B15-437F-AE6A-EC31BD704DF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92940FEE-CC84-45A9-83CB-2D8AC1781DE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F15326F4-4841-45AC-B74B-376CF31DBF98}"/>
              </a:ext>
            </a:extLst>
          </p:cNvPr>
          <p:cNvGrpSpPr/>
          <p:nvPr/>
        </p:nvGrpSpPr>
        <p:grpSpPr>
          <a:xfrm>
            <a:off x="8961204" y="4484204"/>
            <a:ext cx="2858426" cy="1942892"/>
            <a:chOff x="281014" y="4235821"/>
            <a:chExt cx="2858426" cy="1942892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4C2DF51-53A8-47C1-B579-220BCF3DC8B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2AADF3E9-FF28-4533-AFB2-DA7618603ADF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24B07968-2D44-4665-818C-A8B112044DB7}"/>
              </a:ext>
            </a:extLst>
          </p:cNvPr>
          <p:cNvGrpSpPr/>
          <p:nvPr/>
        </p:nvGrpSpPr>
        <p:grpSpPr>
          <a:xfrm>
            <a:off x="7253476" y="1329032"/>
            <a:ext cx="2858426" cy="1942892"/>
            <a:chOff x="281014" y="4235821"/>
            <a:chExt cx="2858426" cy="1942892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D9128D20-E409-4B7E-BB1D-C48B3EBC8A7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06CE9863-6A45-4467-A3D7-6816D6C4CACD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321B81D-5B70-4AE3-84B0-F5A3D1FDE431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DD2498B7-0507-4498-935A-ABA91383FDD5}"/>
              </a:ext>
            </a:extLst>
          </p:cNvPr>
          <p:cNvSpPr/>
          <p:nvPr/>
        </p:nvSpPr>
        <p:spPr>
          <a:xfrm>
            <a:off x="483618" y="4858312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1893476-2CA7-4D8D-8118-054E6753DF43}"/>
              </a:ext>
            </a:extLst>
          </p:cNvPr>
          <p:cNvGrpSpPr/>
          <p:nvPr/>
        </p:nvGrpSpPr>
        <p:grpSpPr>
          <a:xfrm>
            <a:off x="483618" y="4858312"/>
            <a:ext cx="2143009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id="{A85A228D-43ED-440C-947C-B69CD64F4A50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0D4CA4-862B-4A23-BC6C-A134655C6303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7BA73A83-C81B-4F8A-984D-05B0B406C42E}"/>
              </a:ext>
            </a:extLst>
          </p:cNvPr>
          <p:cNvSpPr/>
          <p:nvPr/>
        </p:nvSpPr>
        <p:spPr>
          <a:xfrm>
            <a:off x="483618" y="2782616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5CD0F8-7E22-40E1-9DA5-3CAADD581919}"/>
              </a:ext>
            </a:extLst>
          </p:cNvPr>
          <p:cNvGrpSpPr/>
          <p:nvPr/>
        </p:nvGrpSpPr>
        <p:grpSpPr>
          <a:xfrm>
            <a:off x="483618" y="2782616"/>
            <a:ext cx="3870708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7CB51CE2-C7D9-47D3-BE04-04689E02E73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4CBD2EA-0540-4EC1-B6D8-C02A911C4EF2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6">
            <a:extLst>
              <a:ext uri="{FF2B5EF4-FFF2-40B4-BE49-F238E27FC236}">
                <a16:creationId xmlns:a16="http://schemas.microsoft.com/office/drawing/2014/main" id="{EFB65A55-2B6B-4C21-BEDC-9AC35F797738}"/>
              </a:ext>
            </a:extLst>
          </p:cNvPr>
          <p:cNvSpPr/>
          <p:nvPr/>
        </p:nvSpPr>
        <p:spPr>
          <a:xfrm>
            <a:off x="483618" y="3820464"/>
            <a:ext cx="5146435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21432-224B-4FC2-9865-CE2E638531CD}"/>
              </a:ext>
            </a:extLst>
          </p:cNvPr>
          <p:cNvGrpSpPr/>
          <p:nvPr/>
        </p:nvGrpSpPr>
        <p:grpSpPr>
          <a:xfrm>
            <a:off x="483618" y="3820464"/>
            <a:ext cx="3234618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4" name="모서리가 둥근 직사각형 56">
              <a:extLst>
                <a:ext uri="{FF2B5EF4-FFF2-40B4-BE49-F238E27FC236}">
                  <a16:creationId xmlns:a16="http://schemas.microsoft.com/office/drawing/2014/main" id="{D2E87BEB-524A-4DF7-8F20-11F49D9A48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2FBE524-173B-4651-A300-A59636745E16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8DEECD8-ADAC-44B2-B954-C1FFD9AA7119}"/>
              </a:ext>
            </a:extLst>
          </p:cNvPr>
          <p:cNvSpPr txBox="1"/>
          <p:nvPr/>
        </p:nvSpPr>
        <p:spPr>
          <a:xfrm>
            <a:off x="3448442" y="3306908"/>
            <a:ext cx="526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1440965C-9297-4D11-8DC2-E827871D1865}"/>
              </a:ext>
            </a:extLst>
          </p:cNvPr>
          <p:cNvSpPr/>
          <p:nvPr/>
        </p:nvSpPr>
        <p:spPr>
          <a:xfrm flipV="1">
            <a:off x="3654601" y="3611832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3BFA81-5731-4574-A66E-47EF507A3D09}"/>
              </a:ext>
            </a:extLst>
          </p:cNvPr>
          <p:cNvSpPr txBox="1"/>
          <p:nvPr/>
        </p:nvSpPr>
        <p:spPr>
          <a:xfrm>
            <a:off x="4096620" y="2224621"/>
            <a:ext cx="51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2CC3E964-37E8-42BB-A5E3-8695A546FB37}"/>
              </a:ext>
            </a:extLst>
          </p:cNvPr>
          <p:cNvSpPr/>
          <p:nvPr/>
        </p:nvSpPr>
        <p:spPr>
          <a:xfrm flipV="1">
            <a:off x="4297412" y="2539070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BC3E47-1A39-45E2-A6CE-AC157948AC34}"/>
              </a:ext>
            </a:extLst>
          </p:cNvPr>
          <p:cNvSpPr txBox="1"/>
          <p:nvPr/>
        </p:nvSpPr>
        <p:spPr>
          <a:xfrm>
            <a:off x="2388850" y="4319368"/>
            <a:ext cx="47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CC15241-2CDF-4DA9-B48E-24EA6A2571DF}"/>
              </a:ext>
            </a:extLst>
          </p:cNvPr>
          <p:cNvSpPr/>
          <p:nvPr/>
        </p:nvSpPr>
        <p:spPr>
          <a:xfrm flipV="1">
            <a:off x="2569713" y="4614767"/>
            <a:ext cx="117398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2475E9-55C4-4D9A-B46B-F2ACC27BCBE8}"/>
              </a:ext>
            </a:extLst>
          </p:cNvPr>
          <p:cNvSpPr txBox="1"/>
          <p:nvPr/>
        </p:nvSpPr>
        <p:spPr>
          <a:xfrm>
            <a:off x="6666890" y="3156342"/>
            <a:ext cx="4922901" cy="24390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latin typeface="+mn-ea"/>
              </a:rPr>
              <a:t>.</a:t>
            </a:r>
            <a:r>
              <a:rPr lang="ko-KR" altLang="en-US" sz="1600" spc="-150" dirty="0">
                <a:latin typeface="+mn-ea"/>
              </a:rPr>
              <a:t> 어머니 한 헤는 내일 계절이 까닭입니다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6E4EA7-829D-4DEE-94AD-0EAF95AE2F26}"/>
              </a:ext>
            </a:extLst>
          </p:cNvPr>
          <p:cNvSpPr txBox="1"/>
          <p:nvPr/>
        </p:nvSpPr>
        <p:spPr>
          <a:xfrm>
            <a:off x="6666891" y="1932234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C21C67E-5CEB-4EFD-B09C-609C31047D43}"/>
              </a:ext>
            </a:extLst>
          </p:cNvPr>
          <p:cNvCxnSpPr>
            <a:cxnSpLocks/>
          </p:cNvCxnSpPr>
          <p:nvPr/>
        </p:nvCxnSpPr>
        <p:spPr>
          <a:xfrm>
            <a:off x="6666891" y="2836791"/>
            <a:ext cx="4922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3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948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&amp; Introduction &amp; Relative Works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967236" y="1908073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152739" y="1908073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245581" y="20065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424141" y="2061961"/>
            <a:ext cx="14446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R-CNN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967236" y="3301617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152739" y="3301617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245581" y="340007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424141" y="3455505"/>
            <a:ext cx="171713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SPP-net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967236" y="4695161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152739" y="4695161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245581" y="479361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424141" y="4849049"/>
            <a:ext cx="23310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spc="-150" dirty="0">
                <a:solidFill>
                  <a:schemeClr val="bg1"/>
                </a:solidFill>
                <a:latin typeface="+mj-ea"/>
                <a:ea typeface="+mj-ea"/>
              </a:rPr>
              <a:t>Fast R-CNN</a:t>
            </a:r>
            <a:endParaRPr lang="ko-KR" altLang="en-US" sz="34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2893946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4FC01F-EF01-447E-87DC-0C61E61FC970}"/>
              </a:ext>
            </a:extLst>
          </p:cNvPr>
          <p:cNvCxnSpPr>
            <a:cxnSpLocks/>
          </p:cNvCxnSpPr>
          <p:nvPr/>
        </p:nvCxnSpPr>
        <p:spPr>
          <a:xfrm>
            <a:off x="271249" y="4840452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175332"/>
            <a:ext cx="11142264" cy="1511617"/>
            <a:chOff x="1537048" y="1513659"/>
            <a:chExt cx="10533032" cy="151161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57B91E6-C093-4688-958D-32BA63EEA22F}"/>
              </a:ext>
            </a:extLst>
          </p:cNvPr>
          <p:cNvGrpSpPr/>
          <p:nvPr/>
        </p:nvGrpSpPr>
        <p:grpSpPr>
          <a:xfrm>
            <a:off x="309001" y="3121837"/>
            <a:ext cx="11142264" cy="1511617"/>
            <a:chOff x="1537048" y="1513659"/>
            <a:chExt cx="10533032" cy="151161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B933C-42FC-454D-AF50-6B9260673A5E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002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ECC35C-40B7-4E12-A8D6-712DF27992F5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E69822-967C-4C52-9C2A-CF25C08AA9CA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BD662F-05A1-40F9-A99C-4BB6022A71B1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71B5C3B-5FA7-46A7-A5D6-B67BC3E44535}"/>
              </a:ext>
            </a:extLst>
          </p:cNvPr>
          <p:cNvGrpSpPr/>
          <p:nvPr/>
        </p:nvGrpSpPr>
        <p:grpSpPr>
          <a:xfrm>
            <a:off x="309001" y="5038902"/>
            <a:ext cx="11142264" cy="1511617"/>
            <a:chOff x="1537048" y="1513659"/>
            <a:chExt cx="10533032" cy="151161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230940C-36B5-40C1-B115-A13B9F9496A4}"/>
                </a:ext>
              </a:extLst>
            </p:cNvPr>
            <p:cNvSpPr txBox="1"/>
            <p:nvPr/>
          </p:nvSpPr>
          <p:spPr>
            <a:xfrm>
              <a:off x="1537048" y="1559825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003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AC153C-58C3-4AD6-9529-916E8284434D}"/>
                </a:ext>
              </a:extLst>
            </p:cNvPr>
            <p:cNvSpPr txBox="1"/>
            <p:nvPr/>
          </p:nvSpPr>
          <p:spPr>
            <a:xfrm>
              <a:off x="2387653" y="1559825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89D052-5A1A-40EB-B2DF-DB1CC389E813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+mj-ea"/>
                  <a:ea typeface="+mj-ea"/>
                </a:rPr>
                <a:t>내용을 입력하세요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D61F60-5264-4FC7-9572-FC47766C7E17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96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/>
                <a:t>봄이 아무 아스라히 한 추억과 묻힌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별빛이 써 같이 별 시와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이름자 된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내일 써 별 책상을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묻힌 했던 별 말 봄이 </a:t>
              </a:r>
              <a:r>
                <a:rPr lang="ko-KR" altLang="en-US" sz="1600" spc="-150" dirty="0" err="1"/>
                <a:t>릴케</a:t>
              </a:r>
              <a:r>
                <a:rPr lang="ko-KR" altLang="en-US" sz="1600" spc="-150" dirty="0"/>
                <a:t> 다 위에 그리워 있습니다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봄이 </a:t>
              </a:r>
              <a:r>
                <a:rPr lang="ko-KR" altLang="en-US" sz="1600" spc="-150" dirty="0" err="1"/>
                <a:t>헤일</a:t>
              </a:r>
              <a:r>
                <a:rPr lang="ko-KR" altLang="en-US" sz="1600" spc="-150" dirty="0"/>
                <a:t> 딴은 별 무덤 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이름과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비둘기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/>
                <a:t>못 까닭입니다</a:t>
              </a:r>
              <a:r>
                <a:rPr lang="en-US" altLang="ko-KR" sz="1600" spc="-150" dirty="0"/>
                <a:t>. </a:t>
              </a:r>
              <a:r>
                <a:rPr lang="ko-KR" altLang="en-US" sz="1600" spc="-150" dirty="0"/>
                <a:t>노새</a:t>
              </a:r>
              <a:r>
                <a:rPr lang="en-US" altLang="ko-KR" sz="1600" spc="-150" dirty="0"/>
                <a:t>, </a:t>
              </a:r>
              <a:r>
                <a:rPr lang="ko-KR" altLang="en-US" sz="1600" spc="-150" dirty="0" err="1"/>
                <a:t>라이너</a:t>
              </a:r>
              <a:r>
                <a:rPr lang="ko-KR" altLang="en-US" sz="1600" spc="-150" dirty="0"/>
                <a:t> 가을 위에도 하나에 </a:t>
              </a:r>
              <a:r>
                <a:rPr lang="ko-KR" altLang="en-US" sz="1600" spc="-150" dirty="0" err="1"/>
                <a:t>프랑시스</a:t>
              </a:r>
              <a:r>
                <a:rPr lang="ko-KR" altLang="en-US" sz="1600" spc="-150" dirty="0"/>
                <a:t> 가득 버리었습니다</a:t>
              </a:r>
              <a:r>
                <a:rPr lang="en-US" altLang="ko-KR" sz="1600" spc="-150" dirty="0"/>
                <a:t>. </a:t>
              </a:r>
              <a:endParaRPr lang="ko-KR" altLang="en-US" sz="16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18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D5ACA6-BE2E-408E-80FB-D0B3411D1F28}"/>
              </a:ext>
            </a:extLst>
          </p:cNvPr>
          <p:cNvSpPr/>
          <p:nvPr/>
        </p:nvSpPr>
        <p:spPr>
          <a:xfrm>
            <a:off x="7230141" y="879843"/>
            <a:ext cx="2605385" cy="4631794"/>
          </a:xfrm>
          <a:prstGeom prst="roundRect">
            <a:avLst>
              <a:gd name="adj" fmla="val 818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1FBAD1F-697B-4418-8458-AEB0C535A713}"/>
              </a:ext>
            </a:extLst>
          </p:cNvPr>
          <p:cNvSpPr/>
          <p:nvPr/>
        </p:nvSpPr>
        <p:spPr>
          <a:xfrm>
            <a:off x="7632753" y="1346362"/>
            <a:ext cx="2605386" cy="4631794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D9045F-CF37-4DDC-87BE-A87F02D85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16" y="662794"/>
            <a:ext cx="2573735" cy="5564832"/>
          </a:xfrm>
          <a:prstGeom prst="roundRect">
            <a:avLst>
              <a:gd name="adj" fmla="val 850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114F28-F913-4220-B4B5-6C51ABC534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94" y="2004294"/>
            <a:ext cx="3561766" cy="2849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9A9A3-5B0B-4933-9672-C2439C1502A6}"/>
              </a:ext>
            </a:extLst>
          </p:cNvPr>
          <p:cNvSpPr txBox="1"/>
          <p:nvPr/>
        </p:nvSpPr>
        <p:spPr>
          <a:xfrm>
            <a:off x="882502" y="2721935"/>
            <a:ext cx="4987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Sampl</a:t>
            </a:r>
            <a:r>
              <a:rPr lang="en-US" altLang="ko-KR" sz="8800" b="1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92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14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19CA14-144F-460D-B0AC-A9995AB5C468}"/>
              </a:ext>
            </a:extLst>
          </p:cNvPr>
          <p:cNvSpPr/>
          <p:nvPr/>
        </p:nvSpPr>
        <p:spPr>
          <a:xfrm>
            <a:off x="967236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1CEA20-95E1-40B9-9217-4E9A1D3A8810}"/>
              </a:ext>
            </a:extLst>
          </p:cNvPr>
          <p:cNvSpPr/>
          <p:nvPr/>
        </p:nvSpPr>
        <p:spPr>
          <a:xfrm>
            <a:off x="4793308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C9341F-969C-49C1-8616-71C8151F612B}"/>
              </a:ext>
            </a:extLst>
          </p:cNvPr>
          <p:cNvSpPr/>
          <p:nvPr/>
        </p:nvSpPr>
        <p:spPr>
          <a:xfrm>
            <a:off x="8619380" y="1532433"/>
            <a:ext cx="2605384" cy="4631794"/>
          </a:xfrm>
          <a:prstGeom prst="roundRect">
            <a:avLst>
              <a:gd name="adj" fmla="val 818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ECD00C1-B779-4374-8FA5-21EE9B7A7FF1}"/>
              </a:ext>
            </a:extLst>
          </p:cNvPr>
          <p:cNvSpPr/>
          <p:nvPr/>
        </p:nvSpPr>
        <p:spPr>
          <a:xfrm>
            <a:off x="967236" y="1532433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C7B5E45D-3CAF-4C2D-9938-F7C69946C06E}"/>
              </a:ext>
            </a:extLst>
          </p:cNvPr>
          <p:cNvSpPr/>
          <p:nvPr/>
        </p:nvSpPr>
        <p:spPr>
          <a:xfrm>
            <a:off x="4793308" y="1532432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600F71B9-6C3A-4663-BBF4-52DB19D5B9E4}"/>
              </a:ext>
            </a:extLst>
          </p:cNvPr>
          <p:cNvSpPr/>
          <p:nvPr/>
        </p:nvSpPr>
        <p:spPr>
          <a:xfrm>
            <a:off x="8619380" y="1532431"/>
            <a:ext cx="2605384" cy="711037"/>
          </a:xfrm>
          <a:prstGeom prst="round2SameRect">
            <a:avLst>
              <a:gd name="adj1" fmla="val 24623"/>
              <a:gd name="adj2" fmla="val 0"/>
            </a:avLst>
          </a:prstGeom>
          <a:solidFill>
            <a:srgbClr val="A1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AFF78-DCD5-4051-A725-12B3BAD00DB2}"/>
              </a:ext>
            </a:extLst>
          </p:cNvPr>
          <p:cNvSpPr txBox="1"/>
          <p:nvPr/>
        </p:nvSpPr>
        <p:spPr>
          <a:xfrm>
            <a:off x="1782134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FFFF5-FE8B-4CA6-9FD2-BF6D43B5483B}"/>
              </a:ext>
            </a:extLst>
          </p:cNvPr>
          <p:cNvSpPr txBox="1"/>
          <p:nvPr/>
        </p:nvSpPr>
        <p:spPr>
          <a:xfrm>
            <a:off x="5608206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48F04-93D5-4B7A-BEC9-901254970872}"/>
              </a:ext>
            </a:extLst>
          </p:cNvPr>
          <p:cNvSpPr txBox="1"/>
          <p:nvPr/>
        </p:nvSpPr>
        <p:spPr>
          <a:xfrm>
            <a:off x="9434278" y="1703283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C146E-262A-4C42-B83A-74E3D9D3B410}"/>
              </a:ext>
            </a:extLst>
          </p:cNvPr>
          <p:cNvSpPr txBox="1"/>
          <p:nvPr/>
        </p:nvSpPr>
        <p:spPr>
          <a:xfrm>
            <a:off x="1263732" y="2688882"/>
            <a:ext cx="2012391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Image classification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+  Localization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796AD-89E5-4A61-8DE4-CF5AE855F07A}"/>
              </a:ext>
            </a:extLst>
          </p:cNvPr>
          <p:cNvSpPr txBox="1"/>
          <p:nvPr/>
        </p:nvSpPr>
        <p:spPr>
          <a:xfrm>
            <a:off x="5089804" y="4126246"/>
            <a:ext cx="2012391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endParaRPr lang="ko-KR" altLang="en-US" sz="1600" spc="-15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B65C-0427-44C8-FCD7-F292278D0103}"/>
              </a:ext>
            </a:extLst>
          </p:cNvPr>
          <p:cNvSpPr txBox="1"/>
          <p:nvPr/>
        </p:nvSpPr>
        <p:spPr>
          <a:xfrm>
            <a:off x="967236" y="127626"/>
            <a:ext cx="948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&amp; Introduction &amp; Relative Works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BECF7-E9D6-FB17-3CB0-928D02015CE8}"/>
              </a:ext>
            </a:extLst>
          </p:cNvPr>
          <p:cNvSpPr txBox="1"/>
          <p:nvPr/>
        </p:nvSpPr>
        <p:spPr>
          <a:xfrm>
            <a:off x="5089804" y="2322395"/>
            <a:ext cx="2012391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SPP-net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B718F-A039-E3A7-CE34-B7A11DDA85C6}"/>
              </a:ext>
            </a:extLst>
          </p:cNvPr>
          <p:cNvSpPr txBox="1"/>
          <p:nvPr/>
        </p:nvSpPr>
        <p:spPr>
          <a:xfrm>
            <a:off x="1263730" y="4429159"/>
            <a:ext cx="2012391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R-CNN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0BFA7-1B69-0E43-AFED-7025C2FE7C54}"/>
              </a:ext>
            </a:extLst>
          </p:cNvPr>
          <p:cNvSpPr txBox="1"/>
          <p:nvPr/>
        </p:nvSpPr>
        <p:spPr>
          <a:xfrm>
            <a:off x="5089804" y="4126245"/>
            <a:ext cx="2012391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spc="-150" dirty="0">
                <a:latin typeface="+mn-ea"/>
              </a:rPr>
              <a:t>Fast R-CNN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5F31B-01E1-4734-DDC3-A47C0F3E85AB}"/>
              </a:ext>
            </a:extLst>
          </p:cNvPr>
          <p:cNvSpPr txBox="1"/>
          <p:nvPr/>
        </p:nvSpPr>
        <p:spPr>
          <a:xfrm>
            <a:off x="5022160" y="2828835"/>
            <a:ext cx="2191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CNN : 2000 =&gt; 1</a:t>
            </a: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latin typeface="+mj-ea"/>
                <a:ea typeface="+mj-ea"/>
              </a:rPr>
              <a:t>Wrap, Crop X</a:t>
            </a:r>
          </a:p>
          <a:p>
            <a:pPr algn="ctr"/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9D055-A5B8-8ED6-96AD-B43DD9D61CEA}"/>
              </a:ext>
            </a:extLst>
          </p:cNvPr>
          <p:cNvSpPr txBox="1"/>
          <p:nvPr/>
        </p:nvSpPr>
        <p:spPr>
          <a:xfrm>
            <a:off x="4930567" y="4601827"/>
            <a:ext cx="2374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CNN : 2000 =&gt; 1</a:t>
            </a: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latin typeface="+mj-ea"/>
                <a:ea typeface="+mj-ea"/>
              </a:rPr>
              <a:t>ROI Pooling</a:t>
            </a:r>
          </a:p>
          <a:p>
            <a:pPr algn="ctr"/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2BF2E3-EF92-410D-BF80-ADC17B27B722}"/>
              </a:ext>
            </a:extLst>
          </p:cNvPr>
          <p:cNvSpPr txBox="1"/>
          <p:nvPr/>
        </p:nvSpPr>
        <p:spPr>
          <a:xfrm>
            <a:off x="8915876" y="3762377"/>
            <a:ext cx="2012391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latin typeface="+mn-ea"/>
              </a:rPr>
              <a:t>Faster R-CNN</a:t>
            </a:r>
            <a:endParaRPr lang="ko-KR" altLang="en-US" sz="1600" b="1" spc="-150" dirty="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147487-7E73-192B-D44A-E61BCB7AA347}"/>
              </a:ext>
            </a:extLst>
          </p:cNvPr>
          <p:cNvCxnSpPr>
            <a:cxnSpLocks/>
          </p:cNvCxnSpPr>
          <p:nvPr/>
        </p:nvCxnSpPr>
        <p:spPr>
          <a:xfrm>
            <a:off x="2247900" y="3638552"/>
            <a:ext cx="0" cy="59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B65C-0427-44C8-FCD7-F292278D0103}"/>
              </a:ext>
            </a:extLst>
          </p:cNvPr>
          <p:cNvSpPr txBox="1"/>
          <p:nvPr/>
        </p:nvSpPr>
        <p:spPr>
          <a:xfrm>
            <a:off x="967236" y="127626"/>
            <a:ext cx="948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&amp; Introduction &amp; Relative Works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EE656C-04F1-6F58-E022-AD46B3EF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18" y="2435627"/>
            <a:ext cx="4292204" cy="278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CADF56-862F-548B-E912-C82B36F7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65" y="1185862"/>
            <a:ext cx="5668374" cy="2243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86BCCC3-D256-D303-A36D-65658A5E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765" y="3552825"/>
            <a:ext cx="4736994" cy="29878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B62A29D-3558-88F0-92D7-AE5900C11D79}"/>
              </a:ext>
            </a:extLst>
          </p:cNvPr>
          <p:cNvCxnSpPr>
            <a:cxnSpLocks/>
          </p:cNvCxnSpPr>
          <p:nvPr/>
        </p:nvCxnSpPr>
        <p:spPr>
          <a:xfrm flipV="1">
            <a:off x="5114926" y="2435627"/>
            <a:ext cx="761999" cy="90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5A31A7-1306-9D14-A216-83E48EAC4C01}"/>
              </a:ext>
            </a:extLst>
          </p:cNvPr>
          <p:cNvCxnSpPr>
            <a:cxnSpLocks/>
          </p:cNvCxnSpPr>
          <p:nvPr/>
        </p:nvCxnSpPr>
        <p:spPr>
          <a:xfrm>
            <a:off x="5114926" y="3714749"/>
            <a:ext cx="761999" cy="7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041C25-A85F-2DF6-7119-B9B6AAD17C41}"/>
              </a:ext>
            </a:extLst>
          </p:cNvPr>
          <p:cNvSpPr txBox="1"/>
          <p:nvPr/>
        </p:nvSpPr>
        <p:spPr>
          <a:xfrm>
            <a:off x="8164804" y="1166813"/>
            <a:ext cx="17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 – RCNN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A466D-23A2-0C78-19EC-A184336970E3}"/>
              </a:ext>
            </a:extLst>
          </p:cNvPr>
          <p:cNvSpPr txBox="1"/>
          <p:nvPr/>
        </p:nvSpPr>
        <p:spPr>
          <a:xfrm>
            <a:off x="483618" y="2071058"/>
            <a:ext cx="17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40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3B65C-0427-44C8-FCD7-F292278D0103}"/>
              </a:ext>
            </a:extLst>
          </p:cNvPr>
          <p:cNvSpPr txBox="1"/>
          <p:nvPr/>
        </p:nvSpPr>
        <p:spPr>
          <a:xfrm>
            <a:off x="967236" y="127626"/>
            <a:ext cx="9485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&amp; Introduction &amp; Relative Works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77981C9-DC6C-3A0F-095C-4537EB218620}"/>
              </a:ext>
            </a:extLst>
          </p:cNvPr>
          <p:cNvSpPr/>
          <p:nvPr/>
        </p:nvSpPr>
        <p:spPr>
          <a:xfrm>
            <a:off x="2144570" y="2268757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E7436-8CCE-3559-592D-D220688896FB}"/>
              </a:ext>
            </a:extLst>
          </p:cNvPr>
          <p:cNvSpPr txBox="1"/>
          <p:nvPr/>
        </p:nvSpPr>
        <p:spPr>
          <a:xfrm>
            <a:off x="2533650" y="32194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Region Proposal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9F201-F116-4857-C4DD-A32A9D567B9D}"/>
              </a:ext>
            </a:extLst>
          </p:cNvPr>
          <p:cNvSpPr txBox="1"/>
          <p:nvPr/>
        </p:nvSpPr>
        <p:spPr>
          <a:xfrm>
            <a:off x="2504712" y="38284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Selective Search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9F7D5D-7366-771E-9C46-D1FA906200A6}"/>
              </a:ext>
            </a:extLst>
          </p:cNvPr>
          <p:cNvSpPr/>
          <p:nvPr/>
        </p:nvSpPr>
        <p:spPr>
          <a:xfrm>
            <a:off x="6928495" y="2268757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A2D63-2408-A59F-8576-3FC51C07AAC8}"/>
              </a:ext>
            </a:extLst>
          </p:cNvPr>
          <p:cNvSpPr txBox="1"/>
          <p:nvPr/>
        </p:nvSpPr>
        <p:spPr>
          <a:xfrm>
            <a:off x="7259700" y="32421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Region Proposal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7B43F-DDEF-D9A8-9777-9D689DBC08D4}"/>
              </a:ext>
            </a:extLst>
          </p:cNvPr>
          <p:cNvSpPr txBox="1"/>
          <p:nvPr/>
        </p:nvSpPr>
        <p:spPr>
          <a:xfrm>
            <a:off x="7259700" y="383059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CNN network</a:t>
            </a:r>
          </a:p>
          <a:p>
            <a:pPr algn="ctr"/>
            <a:r>
              <a:rPr lang="en-US" altLang="ko-KR" dirty="0">
                <a:solidFill>
                  <a:srgbClr val="FFFF00"/>
                </a:solidFill>
              </a:rPr>
              <a:t>+ RPN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34B84F-433E-7ACC-ADEC-CE3DFE00D00A}"/>
              </a:ext>
            </a:extLst>
          </p:cNvPr>
          <p:cNvCxnSpPr/>
          <p:nvPr/>
        </p:nvCxnSpPr>
        <p:spPr>
          <a:xfrm>
            <a:off x="5362575" y="3807856"/>
            <a:ext cx="1278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/>
      <p:bldP spid="19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RPN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A0513A8-BD55-431F-BEC9-C5981108C769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5BCF02B-5B0B-4605-AF8A-CBD12CFD7BA7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27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187082-454E-464D-AD43-860D3188EF5B}"/>
              </a:ext>
            </a:extLst>
          </p:cNvPr>
          <p:cNvSpPr txBox="1"/>
          <p:nvPr/>
        </p:nvSpPr>
        <p:spPr>
          <a:xfrm>
            <a:off x="1361793" y="5651975"/>
            <a:ext cx="214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rgbClr val="584C46"/>
                </a:solidFill>
                <a:latin typeface="+mj-ea"/>
                <a:ea typeface="+mj-ea"/>
              </a:rPr>
              <a:t>RPN + Fast RCNN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E3C979-975D-489C-844E-3343CD874BEC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ABF458-53AB-4CF6-92C2-37EBD33D16DE}"/>
              </a:ext>
            </a:extLst>
          </p:cNvPr>
          <p:cNvSpPr txBox="1"/>
          <p:nvPr/>
        </p:nvSpPr>
        <p:spPr>
          <a:xfrm>
            <a:off x="9489283" y="565197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rgbClr val="584C46"/>
                </a:solidFill>
                <a:latin typeface="+mj-ea"/>
                <a:ea typeface="+mj-ea"/>
              </a:rPr>
              <a:t>GPU</a:t>
            </a:r>
            <a:endParaRPr lang="ko-KR" altLang="en-US" sz="2400" spc="-300" dirty="0">
              <a:solidFill>
                <a:srgbClr val="584C46"/>
              </a:solidFill>
              <a:latin typeface="+mj-ea"/>
              <a:ea typeface="+mj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4D08F0-0D9E-4AD3-A34B-B1FA622685EB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랩톱">
            <a:extLst>
              <a:ext uri="{FF2B5EF4-FFF2-40B4-BE49-F238E27FC236}">
                <a16:creationId xmlns:a16="http://schemas.microsoft.com/office/drawing/2014/main" id="{B0D9DDE1-9D49-4E8B-93FB-B73C083C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9394" y="2511052"/>
            <a:ext cx="1665767" cy="1665767"/>
          </a:xfrm>
          <a:prstGeom prst="rect">
            <a:avLst/>
          </a:prstGeom>
        </p:spPr>
      </p:pic>
      <p:pic>
        <p:nvPicPr>
          <p:cNvPr id="11" name="그래픽 10" descr="연결">
            <a:extLst>
              <a:ext uri="{FF2B5EF4-FFF2-40B4-BE49-F238E27FC236}">
                <a16:creationId xmlns:a16="http://schemas.microsoft.com/office/drawing/2014/main" id="{DAD5E1E7-49E9-4113-B099-B693A4A72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645" y="2495102"/>
            <a:ext cx="1697665" cy="1697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6F88F2-E694-D86D-3D68-9AC5CC1B5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078" y="1651650"/>
            <a:ext cx="3582602" cy="35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RPN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65F5F0-E2A6-E885-94F6-ABF0E437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4" y="1653113"/>
            <a:ext cx="6441259" cy="41175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C4005A-9CBB-EE08-5991-40D9516A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9" y="1998909"/>
            <a:ext cx="4907559" cy="3425921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2DDAB80F-1FE3-D7B1-FE8F-26425769F405}"/>
              </a:ext>
            </a:extLst>
          </p:cNvPr>
          <p:cNvSpPr/>
          <p:nvPr/>
        </p:nvSpPr>
        <p:spPr>
          <a:xfrm>
            <a:off x="8707772" y="2583810"/>
            <a:ext cx="847289" cy="2206304"/>
          </a:xfrm>
          <a:prstGeom prst="frame">
            <a:avLst>
              <a:gd name="adj1" fmla="val 72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3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RPN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08343-838A-2733-F7A5-D5C33C9D6AF0}"/>
              </a:ext>
            </a:extLst>
          </p:cNvPr>
          <p:cNvSpPr txBox="1"/>
          <p:nvPr/>
        </p:nvSpPr>
        <p:spPr>
          <a:xfrm>
            <a:off x="629919" y="1130031"/>
            <a:ext cx="55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1x1 convolution : dimension change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340815-F48A-2ECF-EF88-82422AF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56" y="1672464"/>
            <a:ext cx="3609975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04EFC-FAEA-6235-45C2-7B2A8459E444}"/>
              </a:ext>
            </a:extLst>
          </p:cNvPr>
          <p:cNvSpPr txBox="1"/>
          <p:nvPr/>
        </p:nvSpPr>
        <p:spPr>
          <a:xfrm>
            <a:off x="967236" y="4541262"/>
            <a:ext cx="4144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input image : n x n x 4</a:t>
            </a:r>
          </a:p>
          <a:p>
            <a:endParaRPr lang="en-US" altLang="ko-KR" dirty="0"/>
          </a:p>
          <a:p>
            <a:r>
              <a:rPr lang="en-US" altLang="ko-KR" dirty="0"/>
              <a:t>Using 1x1 convolution filter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1x1 convolution for Four n x n input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FC layer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5A22A2-B7FF-2EF9-03AD-1673F47E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17" y="2480957"/>
            <a:ext cx="933450" cy="2533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D18526-08FB-3E7A-6161-0A0F44BF6353}"/>
              </a:ext>
            </a:extLst>
          </p:cNvPr>
          <p:cNvSpPr txBox="1"/>
          <p:nvPr/>
        </p:nvSpPr>
        <p:spPr>
          <a:xfrm>
            <a:off x="6543413" y="2910979"/>
            <a:ext cx="14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0B1EE-2018-B864-2EF4-AF112F13A701}"/>
              </a:ext>
            </a:extLst>
          </p:cNvPr>
          <p:cNvSpPr txBox="1"/>
          <p:nvPr/>
        </p:nvSpPr>
        <p:spPr>
          <a:xfrm>
            <a:off x="6543413" y="4261239"/>
            <a:ext cx="22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r>
              <a:rPr lang="en-US" altLang="ko-KR" dirty="0"/>
              <a:t>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0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972</Words>
  <Application>Microsoft Office PowerPoint</Application>
  <PresentationFormat>와이드스크린</PresentationFormat>
  <Paragraphs>217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G마켓 산스 TTF Bold</vt:lpstr>
      <vt:lpstr>나눔스퀘어 Bold</vt:lpstr>
      <vt:lpstr>나눔스퀘어 ExtraBold</vt:lpstr>
      <vt:lpstr>나눔스퀘어 Light</vt:lpstr>
      <vt:lpstr>Arial</vt:lpstr>
      <vt:lpstr>Arial Black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(학생) 탁승준 (전기전자공학과)</cp:lastModifiedBy>
  <cp:revision>28</cp:revision>
  <dcterms:created xsi:type="dcterms:W3CDTF">2020-05-25T00:38:46Z</dcterms:created>
  <dcterms:modified xsi:type="dcterms:W3CDTF">2023-02-03T02:26:01Z</dcterms:modified>
</cp:coreProperties>
</file>