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1"/>
  </p:notesMasterIdLst>
  <p:sldIdLst>
    <p:sldId id="271" r:id="rId2"/>
    <p:sldId id="412" r:id="rId3"/>
    <p:sldId id="413" r:id="rId4"/>
    <p:sldId id="397" r:id="rId5"/>
    <p:sldId id="398" r:id="rId6"/>
    <p:sldId id="414" r:id="rId7"/>
    <p:sldId id="419" r:id="rId8"/>
    <p:sldId id="415" r:id="rId9"/>
    <p:sldId id="418" r:id="rId10"/>
    <p:sldId id="402" r:id="rId11"/>
    <p:sldId id="420" r:id="rId12"/>
    <p:sldId id="423" r:id="rId13"/>
    <p:sldId id="421" r:id="rId14"/>
    <p:sldId id="422" r:id="rId15"/>
    <p:sldId id="360" r:id="rId16"/>
    <p:sldId id="408" r:id="rId17"/>
    <p:sldId id="404" r:id="rId18"/>
    <p:sldId id="409" r:id="rId19"/>
    <p:sldId id="424" r:id="rId20"/>
    <p:sldId id="426" r:id="rId21"/>
    <p:sldId id="427" r:id="rId22"/>
    <p:sldId id="430" r:id="rId23"/>
    <p:sldId id="428" r:id="rId24"/>
    <p:sldId id="429" r:id="rId25"/>
    <p:sldId id="406" r:id="rId26"/>
    <p:sldId id="411" r:id="rId27"/>
    <p:sldId id="407" r:id="rId28"/>
    <p:sldId id="410" r:id="rId29"/>
    <p:sldId id="265" r:id="rId30"/>
  </p:sldIdLst>
  <p:sldSz cx="24382413" cy="13716000"/>
  <p:notesSz cx="6858000" cy="9144000"/>
  <p:defaultTextStyle>
    <a:defPPr>
      <a:defRPr lang="ko-KR"/>
    </a:defPPr>
    <a:lvl1pPr marL="0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856"/>
    <a:srgbClr val="D5E5FF"/>
    <a:srgbClr val="98FC98"/>
    <a:srgbClr val="FFFD99"/>
    <a:srgbClr val="7C993F"/>
    <a:srgbClr val="FC0000"/>
    <a:srgbClr val="00F904"/>
    <a:srgbClr val="1615FE"/>
    <a:srgbClr val="4D6989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EE097E-3312-42E3-A6A7-EE847FD154CB}" v="941" dt="2023-02-13T05:50:45.7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88384" autoAdjust="0"/>
  </p:normalViewPr>
  <p:slideViewPr>
    <p:cSldViewPr snapToGrid="0" snapToObjects="1">
      <p:cViewPr varScale="1">
        <p:scale>
          <a:sx n="52" d="100"/>
          <a:sy n="52" d="100"/>
        </p:scale>
        <p:origin x="15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(학생) 정해찬 (전기전자공학과)" userId="c206e3f8-eda4-4d29-847b-4522f9bfce41" providerId="ADAL" clId="{BB7F5BED-BA20-43BC-A771-AE4B1CA876D4}"/>
    <pc:docChg chg="undo redo custSel addSld delSld modSld">
      <pc:chgData name="(학생) 정해찬 (전기전자공학과)" userId="c206e3f8-eda4-4d29-847b-4522f9bfce41" providerId="ADAL" clId="{BB7F5BED-BA20-43BC-A771-AE4B1CA876D4}" dt="2023-01-19T04:57:04.706" v="684" actId="1076"/>
      <pc:docMkLst>
        <pc:docMk/>
      </pc:docMkLst>
      <pc:sldChg chg="modSp mod">
        <pc:chgData name="(학생) 정해찬 (전기전자공학과)" userId="c206e3f8-eda4-4d29-847b-4522f9bfce41" providerId="ADAL" clId="{BB7F5BED-BA20-43BC-A771-AE4B1CA876D4}" dt="2023-01-16T02:38:30.250" v="37" actId="14100"/>
        <pc:sldMkLst>
          <pc:docMk/>
          <pc:sldMk cId="743032575" sldId="271"/>
        </pc:sldMkLst>
        <pc:spChg chg="mod">
          <ac:chgData name="(학생) 정해찬 (전기전자공학과)" userId="c206e3f8-eda4-4d29-847b-4522f9bfce41" providerId="ADAL" clId="{BB7F5BED-BA20-43BC-A771-AE4B1CA876D4}" dt="2023-01-16T02:38:16.716" v="35" actId="20577"/>
          <ac:spMkLst>
            <pc:docMk/>
            <pc:sldMk cId="743032575" sldId="271"/>
            <ac:spMk id="7" creationId="{00000000-0000-0000-0000-000000000000}"/>
          </ac:spMkLst>
        </pc:spChg>
        <pc:spChg chg="mod">
          <ac:chgData name="(학생) 정해찬 (전기전자공학과)" userId="c206e3f8-eda4-4d29-847b-4522f9bfce41" providerId="ADAL" clId="{BB7F5BED-BA20-43BC-A771-AE4B1CA876D4}" dt="2023-01-16T02:38:30.250" v="37" actId="14100"/>
          <ac:spMkLst>
            <pc:docMk/>
            <pc:sldMk cId="743032575" sldId="271"/>
            <ac:spMk id="8" creationId="{00000000-0000-0000-0000-000000000000}"/>
          </ac:spMkLst>
        </pc:spChg>
        <pc:spChg chg="mod">
          <ac:chgData name="(학생) 정해찬 (전기전자공학과)" userId="c206e3f8-eda4-4d29-847b-4522f9bfce41" providerId="ADAL" clId="{BB7F5BED-BA20-43BC-A771-AE4B1CA876D4}" dt="2023-01-16T02:35:15.755" v="3" actId="20577"/>
          <ac:spMkLst>
            <pc:docMk/>
            <pc:sldMk cId="743032575" sldId="271"/>
            <ac:spMk id="9" creationId="{00000000-0000-0000-0000-000000000000}"/>
          </ac:spMkLst>
        </pc:spChg>
        <pc:picChg chg="mod">
          <ac:chgData name="(학생) 정해찬 (전기전자공학과)" userId="c206e3f8-eda4-4d29-847b-4522f9bfce41" providerId="ADAL" clId="{BB7F5BED-BA20-43BC-A771-AE4B1CA876D4}" dt="2023-01-16T02:35:19.590" v="5" actId="1076"/>
          <ac:picMkLst>
            <pc:docMk/>
            <pc:sldMk cId="743032575" sldId="271"/>
            <ac:picMk id="3" creationId="{00000000-0000-0000-0000-000000000000}"/>
          </ac:picMkLst>
        </pc:picChg>
      </pc:sldChg>
      <pc:sldChg chg="addSp delSp modSp mod">
        <pc:chgData name="(학생) 정해찬 (전기전자공학과)" userId="c206e3f8-eda4-4d29-847b-4522f9bfce41" providerId="ADAL" clId="{BB7F5BED-BA20-43BC-A771-AE4B1CA876D4}" dt="2023-01-16T03:05:35.523" v="110" actId="1076"/>
        <pc:sldMkLst>
          <pc:docMk/>
          <pc:sldMk cId="34122528" sldId="342"/>
        </pc:sldMkLst>
        <pc:spChg chg="del">
          <ac:chgData name="(학생) 정해찬 (전기전자공학과)" userId="c206e3f8-eda4-4d29-847b-4522f9bfce41" providerId="ADAL" clId="{BB7F5BED-BA20-43BC-A771-AE4B1CA876D4}" dt="2023-01-16T02:43:51.183" v="59" actId="478"/>
          <ac:spMkLst>
            <pc:docMk/>
            <pc:sldMk cId="34122528" sldId="342"/>
            <ac:spMk id="2" creationId="{6C41B584-8C63-C637-0CFB-A6F0F0EC3EEA}"/>
          </ac:spMkLst>
        </pc:spChg>
        <pc:spChg chg="del">
          <ac:chgData name="(학생) 정해찬 (전기전자공학과)" userId="c206e3f8-eda4-4d29-847b-4522f9bfce41" providerId="ADAL" clId="{BB7F5BED-BA20-43BC-A771-AE4B1CA876D4}" dt="2023-01-16T02:43:51.183" v="59" actId="478"/>
          <ac:spMkLst>
            <pc:docMk/>
            <pc:sldMk cId="34122528" sldId="342"/>
            <ac:spMk id="3" creationId="{97BC9ABB-7CC4-EBD2-1454-531CCAF3E50E}"/>
          </ac:spMkLst>
        </pc:spChg>
        <pc:spChg chg="del">
          <ac:chgData name="(학생) 정해찬 (전기전자공학과)" userId="c206e3f8-eda4-4d29-847b-4522f9bfce41" providerId="ADAL" clId="{BB7F5BED-BA20-43BC-A771-AE4B1CA876D4}" dt="2023-01-16T02:43:51.183" v="59" actId="478"/>
          <ac:spMkLst>
            <pc:docMk/>
            <pc:sldMk cId="34122528" sldId="342"/>
            <ac:spMk id="4" creationId="{85110AC8-4424-DCF9-4B2F-A0CA0F5BAD5D}"/>
          </ac:spMkLst>
        </pc:spChg>
        <pc:spChg chg="del">
          <ac:chgData name="(학생) 정해찬 (전기전자공학과)" userId="c206e3f8-eda4-4d29-847b-4522f9bfce41" providerId="ADAL" clId="{BB7F5BED-BA20-43BC-A771-AE4B1CA876D4}" dt="2023-01-16T02:43:55.527" v="61" actId="478"/>
          <ac:spMkLst>
            <pc:docMk/>
            <pc:sldMk cId="34122528" sldId="342"/>
            <ac:spMk id="5" creationId="{039B458A-5369-A5A0-DCF2-6A166429CC96}"/>
          </ac:spMkLst>
        </pc:spChg>
        <pc:spChg chg="del">
          <ac:chgData name="(학생) 정해찬 (전기전자공학과)" userId="c206e3f8-eda4-4d29-847b-4522f9bfce41" providerId="ADAL" clId="{BB7F5BED-BA20-43BC-A771-AE4B1CA876D4}" dt="2023-01-16T02:43:54.431" v="60" actId="478"/>
          <ac:spMkLst>
            <pc:docMk/>
            <pc:sldMk cId="34122528" sldId="342"/>
            <ac:spMk id="6" creationId="{17E49E2B-608D-0C5F-4C88-A2E845B1109E}"/>
          </ac:spMkLst>
        </pc:spChg>
        <pc:spChg chg="del">
          <ac:chgData name="(학생) 정해찬 (전기전자공학과)" userId="c206e3f8-eda4-4d29-847b-4522f9bfce41" providerId="ADAL" clId="{BB7F5BED-BA20-43BC-A771-AE4B1CA876D4}" dt="2023-01-16T02:43:51.183" v="59" actId="478"/>
          <ac:spMkLst>
            <pc:docMk/>
            <pc:sldMk cId="34122528" sldId="342"/>
            <ac:spMk id="7" creationId="{AEC1E6D3-9067-2FD3-CA73-D5BA6D7C8BA3}"/>
          </ac:spMkLst>
        </pc:spChg>
        <pc:spChg chg="del">
          <ac:chgData name="(학생) 정해찬 (전기전자공학과)" userId="c206e3f8-eda4-4d29-847b-4522f9bfce41" providerId="ADAL" clId="{BB7F5BED-BA20-43BC-A771-AE4B1CA876D4}" dt="2023-01-16T02:43:51.183" v="59" actId="478"/>
          <ac:spMkLst>
            <pc:docMk/>
            <pc:sldMk cId="34122528" sldId="342"/>
            <ac:spMk id="9" creationId="{75A976BA-7BAD-C335-A343-0E27508C5304}"/>
          </ac:spMkLst>
        </pc:spChg>
        <pc:spChg chg="add del mod">
          <ac:chgData name="(학생) 정해찬 (전기전자공학과)" userId="c206e3f8-eda4-4d29-847b-4522f9bfce41" providerId="ADAL" clId="{BB7F5BED-BA20-43BC-A771-AE4B1CA876D4}" dt="2023-01-16T02:46:21.888" v="103" actId="478"/>
          <ac:spMkLst>
            <pc:docMk/>
            <pc:sldMk cId="34122528" sldId="342"/>
            <ac:spMk id="17" creationId="{F2A35B65-E2B5-466A-F220-2D291BC7744C}"/>
          </ac:spMkLst>
        </pc:spChg>
        <pc:spChg chg="add del mod">
          <ac:chgData name="(학생) 정해찬 (전기전자공학과)" userId="c206e3f8-eda4-4d29-847b-4522f9bfce41" providerId="ADAL" clId="{BB7F5BED-BA20-43BC-A771-AE4B1CA876D4}" dt="2023-01-16T02:51:14.860" v="107" actId="478"/>
          <ac:spMkLst>
            <pc:docMk/>
            <pc:sldMk cId="34122528" sldId="342"/>
            <ac:spMk id="18" creationId="{40B1B96A-B8C6-A12E-008D-B3C0713E6608}"/>
          </ac:spMkLst>
        </pc:spChg>
        <pc:spChg chg="add del mod">
          <ac:chgData name="(학생) 정해찬 (전기전자공학과)" userId="c206e3f8-eda4-4d29-847b-4522f9bfce41" providerId="ADAL" clId="{BB7F5BED-BA20-43BC-A771-AE4B1CA876D4}" dt="2023-01-16T02:46:20.433" v="101" actId="478"/>
          <ac:spMkLst>
            <pc:docMk/>
            <pc:sldMk cId="34122528" sldId="342"/>
            <ac:spMk id="19" creationId="{6F9666EA-9C89-D9A1-BD78-5D0F568C8A0B}"/>
          </ac:spMkLst>
        </pc:spChg>
        <pc:picChg chg="del">
          <ac:chgData name="(학생) 정해찬 (전기전자공학과)" userId="c206e3f8-eda4-4d29-847b-4522f9bfce41" providerId="ADAL" clId="{BB7F5BED-BA20-43BC-A771-AE4B1CA876D4}" dt="2023-01-16T02:43:51.183" v="59" actId="478"/>
          <ac:picMkLst>
            <pc:docMk/>
            <pc:sldMk cId="34122528" sldId="342"/>
            <ac:picMk id="8" creationId="{8089AC84-38F9-8953-6D0B-4BCA2FF75C18}"/>
          </ac:picMkLst>
        </pc:picChg>
        <pc:picChg chg="add del mod">
          <ac:chgData name="(학생) 정해찬 (전기전자공학과)" userId="c206e3f8-eda4-4d29-847b-4522f9bfce41" providerId="ADAL" clId="{BB7F5BED-BA20-43BC-A771-AE4B1CA876D4}" dt="2023-01-16T03:05:35.523" v="110" actId="1076"/>
          <ac:picMkLst>
            <pc:docMk/>
            <pc:sldMk cId="34122528" sldId="342"/>
            <ac:picMk id="14" creationId="{093325DD-834B-299F-455C-37D2955F9EE3}"/>
          </ac:picMkLst>
        </pc:picChg>
      </pc:sldChg>
      <pc:sldChg chg="addSp delSp modSp mod">
        <pc:chgData name="(학생) 정해찬 (전기전자공학과)" userId="c206e3f8-eda4-4d29-847b-4522f9bfce41" providerId="ADAL" clId="{BB7F5BED-BA20-43BC-A771-AE4B1CA876D4}" dt="2023-01-16T02:42:02.696" v="58" actId="478"/>
        <pc:sldMkLst>
          <pc:docMk/>
          <pc:sldMk cId="854779416" sldId="344"/>
        </pc:sldMkLst>
        <pc:spChg chg="del">
          <ac:chgData name="(학생) 정해찬 (전기전자공학과)" userId="c206e3f8-eda4-4d29-847b-4522f9bfce41" providerId="ADAL" clId="{BB7F5BED-BA20-43BC-A771-AE4B1CA876D4}" dt="2023-01-16T02:41:29.194" v="54" actId="478"/>
          <ac:spMkLst>
            <pc:docMk/>
            <pc:sldMk cId="854779416" sldId="344"/>
            <ac:spMk id="5" creationId="{03750D59-49D3-1E34-250E-8512B25F895B}"/>
          </ac:spMkLst>
        </pc:spChg>
        <pc:spChg chg="del">
          <ac:chgData name="(학생) 정해찬 (전기전자공학과)" userId="c206e3f8-eda4-4d29-847b-4522f9bfce41" providerId="ADAL" clId="{BB7F5BED-BA20-43BC-A771-AE4B1CA876D4}" dt="2023-01-16T02:42:02.696" v="58" actId="478"/>
          <ac:spMkLst>
            <pc:docMk/>
            <pc:sldMk cId="854779416" sldId="344"/>
            <ac:spMk id="9" creationId="{F642A5A1-A78B-927D-8694-AA7B196DF214}"/>
          </ac:spMkLst>
        </pc:spChg>
        <pc:spChg chg="del">
          <ac:chgData name="(학생) 정해찬 (전기전자공학과)" userId="c206e3f8-eda4-4d29-847b-4522f9bfce41" providerId="ADAL" clId="{BB7F5BED-BA20-43BC-A771-AE4B1CA876D4}" dt="2023-01-16T02:42:02.696" v="58" actId="478"/>
          <ac:spMkLst>
            <pc:docMk/>
            <pc:sldMk cId="854779416" sldId="344"/>
            <ac:spMk id="13" creationId="{5222794C-6105-40DD-804F-24F2A5F2966F}"/>
          </ac:spMkLst>
        </pc:spChg>
        <pc:spChg chg="del">
          <ac:chgData name="(학생) 정해찬 (전기전자공학과)" userId="c206e3f8-eda4-4d29-847b-4522f9bfce41" providerId="ADAL" clId="{BB7F5BED-BA20-43BC-A771-AE4B1CA876D4}" dt="2023-01-16T02:42:02.696" v="58" actId="478"/>
          <ac:spMkLst>
            <pc:docMk/>
            <pc:sldMk cId="854779416" sldId="344"/>
            <ac:spMk id="14" creationId="{FCDA6AA1-5F9F-8A3E-D1D8-3EF941C72529}"/>
          </ac:spMkLst>
        </pc:spChg>
        <pc:spChg chg="mod">
          <ac:chgData name="(학생) 정해찬 (전기전자공학과)" userId="c206e3f8-eda4-4d29-847b-4522f9bfce41" providerId="ADAL" clId="{BB7F5BED-BA20-43BC-A771-AE4B1CA876D4}" dt="2023-01-16T02:40:54.785" v="53" actId="20577"/>
          <ac:spMkLst>
            <pc:docMk/>
            <pc:sldMk cId="854779416" sldId="344"/>
            <ac:spMk id="16" creationId="{00000000-0000-0000-0000-000000000000}"/>
          </ac:spMkLst>
        </pc:spChg>
        <pc:spChg chg="del">
          <ac:chgData name="(학생) 정해찬 (전기전자공학과)" userId="c206e3f8-eda4-4d29-847b-4522f9bfce41" providerId="ADAL" clId="{BB7F5BED-BA20-43BC-A771-AE4B1CA876D4}" dt="2023-01-16T02:42:02.696" v="58" actId="478"/>
          <ac:spMkLst>
            <pc:docMk/>
            <pc:sldMk cId="854779416" sldId="344"/>
            <ac:spMk id="17" creationId="{085B7312-9A06-3041-F608-15878A6B94A0}"/>
          </ac:spMkLst>
        </pc:spChg>
        <pc:spChg chg="del">
          <ac:chgData name="(학생) 정해찬 (전기전자공학과)" userId="c206e3f8-eda4-4d29-847b-4522f9bfce41" providerId="ADAL" clId="{BB7F5BED-BA20-43BC-A771-AE4B1CA876D4}" dt="2023-01-16T02:42:02.696" v="58" actId="478"/>
          <ac:spMkLst>
            <pc:docMk/>
            <pc:sldMk cId="854779416" sldId="344"/>
            <ac:spMk id="18" creationId="{54F0004B-A41F-27BC-2752-8DE6BF267587}"/>
          </ac:spMkLst>
        </pc:spChg>
        <pc:spChg chg="del">
          <ac:chgData name="(학생) 정해찬 (전기전자공학과)" userId="c206e3f8-eda4-4d29-847b-4522f9bfce41" providerId="ADAL" clId="{BB7F5BED-BA20-43BC-A771-AE4B1CA876D4}" dt="2023-01-16T02:42:02.696" v="58" actId="478"/>
          <ac:spMkLst>
            <pc:docMk/>
            <pc:sldMk cId="854779416" sldId="344"/>
            <ac:spMk id="19" creationId="{CD0FF06F-4EFF-BAF2-EBC6-2CB120354F67}"/>
          </ac:spMkLst>
        </pc:spChg>
        <pc:spChg chg="del">
          <ac:chgData name="(학생) 정해찬 (전기전자공학과)" userId="c206e3f8-eda4-4d29-847b-4522f9bfce41" providerId="ADAL" clId="{BB7F5BED-BA20-43BC-A771-AE4B1CA876D4}" dt="2023-01-16T02:42:02.696" v="58" actId="478"/>
          <ac:spMkLst>
            <pc:docMk/>
            <pc:sldMk cId="854779416" sldId="344"/>
            <ac:spMk id="20" creationId="{76C6BD27-D211-BCDF-3629-D55EAF2147F8}"/>
          </ac:spMkLst>
        </pc:spChg>
        <pc:spChg chg="del">
          <ac:chgData name="(학생) 정해찬 (전기전자공학과)" userId="c206e3f8-eda4-4d29-847b-4522f9bfce41" providerId="ADAL" clId="{BB7F5BED-BA20-43BC-A771-AE4B1CA876D4}" dt="2023-01-16T02:42:02.696" v="58" actId="478"/>
          <ac:spMkLst>
            <pc:docMk/>
            <pc:sldMk cId="854779416" sldId="344"/>
            <ac:spMk id="28" creationId="{4A7A2A3D-91E7-6750-B604-16EC10F1742D}"/>
          </ac:spMkLst>
        </pc:spChg>
        <pc:spChg chg="del">
          <ac:chgData name="(학생) 정해찬 (전기전자공학과)" userId="c206e3f8-eda4-4d29-847b-4522f9bfce41" providerId="ADAL" clId="{BB7F5BED-BA20-43BC-A771-AE4B1CA876D4}" dt="2023-01-16T02:42:02.696" v="58" actId="478"/>
          <ac:spMkLst>
            <pc:docMk/>
            <pc:sldMk cId="854779416" sldId="344"/>
            <ac:spMk id="29" creationId="{FF24DC31-46F5-ACDC-9233-E9A14A76FDA3}"/>
          </ac:spMkLst>
        </pc:spChg>
        <pc:spChg chg="del">
          <ac:chgData name="(학생) 정해찬 (전기전자공학과)" userId="c206e3f8-eda4-4d29-847b-4522f9bfce41" providerId="ADAL" clId="{BB7F5BED-BA20-43BC-A771-AE4B1CA876D4}" dt="2023-01-16T02:42:02.696" v="58" actId="478"/>
          <ac:spMkLst>
            <pc:docMk/>
            <pc:sldMk cId="854779416" sldId="344"/>
            <ac:spMk id="30" creationId="{B33C802B-5323-5D52-5C84-FA5181DB7592}"/>
          </ac:spMkLst>
        </pc:spChg>
        <pc:spChg chg="del">
          <ac:chgData name="(학생) 정해찬 (전기전자공학과)" userId="c206e3f8-eda4-4d29-847b-4522f9bfce41" providerId="ADAL" clId="{BB7F5BED-BA20-43BC-A771-AE4B1CA876D4}" dt="2023-01-16T02:42:02.696" v="58" actId="478"/>
          <ac:spMkLst>
            <pc:docMk/>
            <pc:sldMk cId="854779416" sldId="344"/>
            <ac:spMk id="31" creationId="{410D1F31-7DDD-70EF-4521-47D8429341BC}"/>
          </ac:spMkLst>
        </pc:spChg>
        <pc:spChg chg="del">
          <ac:chgData name="(학생) 정해찬 (전기전자공학과)" userId="c206e3f8-eda4-4d29-847b-4522f9bfce41" providerId="ADAL" clId="{BB7F5BED-BA20-43BC-A771-AE4B1CA876D4}" dt="2023-01-16T02:42:02.696" v="58" actId="478"/>
          <ac:spMkLst>
            <pc:docMk/>
            <pc:sldMk cId="854779416" sldId="344"/>
            <ac:spMk id="32" creationId="{7779F6DB-C13C-B564-52BD-5DCC433077A6}"/>
          </ac:spMkLst>
        </pc:spChg>
        <pc:spChg chg="del">
          <ac:chgData name="(학생) 정해찬 (전기전자공학과)" userId="c206e3f8-eda4-4d29-847b-4522f9bfce41" providerId="ADAL" clId="{BB7F5BED-BA20-43BC-A771-AE4B1CA876D4}" dt="2023-01-16T02:42:02.696" v="58" actId="478"/>
          <ac:spMkLst>
            <pc:docMk/>
            <pc:sldMk cId="854779416" sldId="344"/>
            <ac:spMk id="33" creationId="{7D1379E9-EE0F-F835-09B3-82B5FDF8964F}"/>
          </ac:spMkLst>
        </pc:spChg>
        <pc:spChg chg="del">
          <ac:chgData name="(학생) 정해찬 (전기전자공학과)" userId="c206e3f8-eda4-4d29-847b-4522f9bfce41" providerId="ADAL" clId="{BB7F5BED-BA20-43BC-A771-AE4B1CA876D4}" dt="2023-01-16T02:42:02.696" v="58" actId="478"/>
          <ac:spMkLst>
            <pc:docMk/>
            <pc:sldMk cId="854779416" sldId="344"/>
            <ac:spMk id="34" creationId="{94E2420D-8A75-AB68-C63C-2C15593190F0}"/>
          </ac:spMkLst>
        </pc:spChg>
        <pc:spChg chg="del">
          <ac:chgData name="(학생) 정해찬 (전기전자공학과)" userId="c206e3f8-eda4-4d29-847b-4522f9bfce41" providerId="ADAL" clId="{BB7F5BED-BA20-43BC-A771-AE4B1CA876D4}" dt="2023-01-16T02:42:02.696" v="58" actId="478"/>
          <ac:spMkLst>
            <pc:docMk/>
            <pc:sldMk cId="854779416" sldId="344"/>
            <ac:spMk id="35" creationId="{DBF752FF-0856-A6A2-6F2C-12454620A190}"/>
          </ac:spMkLst>
        </pc:spChg>
        <pc:spChg chg="del">
          <ac:chgData name="(학생) 정해찬 (전기전자공학과)" userId="c206e3f8-eda4-4d29-847b-4522f9bfce41" providerId="ADAL" clId="{BB7F5BED-BA20-43BC-A771-AE4B1CA876D4}" dt="2023-01-16T02:42:02.696" v="58" actId="478"/>
          <ac:spMkLst>
            <pc:docMk/>
            <pc:sldMk cId="854779416" sldId="344"/>
            <ac:spMk id="36" creationId="{9652F360-25E2-8F98-E054-53F4EE741776}"/>
          </ac:spMkLst>
        </pc:spChg>
        <pc:spChg chg="del">
          <ac:chgData name="(학생) 정해찬 (전기전자공학과)" userId="c206e3f8-eda4-4d29-847b-4522f9bfce41" providerId="ADAL" clId="{BB7F5BED-BA20-43BC-A771-AE4B1CA876D4}" dt="2023-01-16T02:42:02.696" v="58" actId="478"/>
          <ac:spMkLst>
            <pc:docMk/>
            <pc:sldMk cId="854779416" sldId="344"/>
            <ac:spMk id="37" creationId="{06B625AD-0E9E-93DE-A2ED-F4C201ECC13E}"/>
          </ac:spMkLst>
        </pc:spChg>
        <pc:graphicFrameChg chg="add del modGraphic">
          <ac:chgData name="(학생) 정해찬 (전기전자공학과)" userId="c206e3f8-eda4-4d29-847b-4522f9bfce41" providerId="ADAL" clId="{BB7F5BED-BA20-43BC-A771-AE4B1CA876D4}" dt="2023-01-16T02:41:41.464" v="57" actId="478"/>
          <ac:graphicFrameMkLst>
            <pc:docMk/>
            <pc:sldMk cId="854779416" sldId="344"/>
            <ac:graphicFrameMk id="22" creationId="{F7C05E24-6848-E9DB-454B-D66057658B8B}"/>
          </ac:graphicFrameMkLst>
        </pc:graphicFrameChg>
        <pc:cxnChg chg="mod">
          <ac:chgData name="(학생) 정해찬 (전기전자공학과)" userId="c206e3f8-eda4-4d29-847b-4522f9bfce41" providerId="ADAL" clId="{BB7F5BED-BA20-43BC-A771-AE4B1CA876D4}" dt="2023-01-16T02:41:33.586" v="55" actId="14100"/>
          <ac:cxnSpMkLst>
            <pc:docMk/>
            <pc:sldMk cId="854779416" sldId="344"/>
            <ac:cxnSpMk id="21" creationId="{00000000-0000-0000-0000-000000000000}"/>
          </ac:cxnSpMkLst>
        </pc:cxnChg>
        <pc:cxnChg chg="del mod">
          <ac:chgData name="(학생) 정해찬 (전기전자공학과)" userId="c206e3f8-eda4-4d29-847b-4522f9bfce41" providerId="ADAL" clId="{BB7F5BED-BA20-43BC-A771-AE4B1CA876D4}" dt="2023-01-16T02:42:02.696" v="58" actId="478"/>
          <ac:cxnSpMkLst>
            <pc:docMk/>
            <pc:sldMk cId="854779416" sldId="344"/>
            <ac:cxnSpMk id="23" creationId="{365A8AAC-5500-83CD-AC9F-437E7CA12970}"/>
          </ac:cxnSpMkLst>
        </pc:cxnChg>
        <pc:cxnChg chg="del">
          <ac:chgData name="(학생) 정해찬 (전기전자공학과)" userId="c206e3f8-eda4-4d29-847b-4522f9bfce41" providerId="ADAL" clId="{BB7F5BED-BA20-43BC-A771-AE4B1CA876D4}" dt="2023-01-16T02:42:02.696" v="58" actId="478"/>
          <ac:cxnSpMkLst>
            <pc:docMk/>
            <pc:sldMk cId="854779416" sldId="344"/>
            <ac:cxnSpMk id="24" creationId="{294F5488-14CB-CC04-6763-C9283BC4C9C2}"/>
          </ac:cxnSpMkLst>
        </pc:cxnChg>
        <pc:cxnChg chg="del mod">
          <ac:chgData name="(학생) 정해찬 (전기전자공학과)" userId="c206e3f8-eda4-4d29-847b-4522f9bfce41" providerId="ADAL" clId="{BB7F5BED-BA20-43BC-A771-AE4B1CA876D4}" dt="2023-01-16T02:42:02.696" v="58" actId="478"/>
          <ac:cxnSpMkLst>
            <pc:docMk/>
            <pc:sldMk cId="854779416" sldId="344"/>
            <ac:cxnSpMk id="25" creationId="{9C222532-74A7-88F3-69DB-8121F9F622B1}"/>
          </ac:cxnSpMkLst>
        </pc:cxnChg>
      </pc:sldChg>
      <pc:sldChg chg="new">
        <pc:chgData name="(학생) 정해찬 (전기전자공학과)" userId="c206e3f8-eda4-4d29-847b-4522f9bfce41" providerId="ADAL" clId="{BB7F5BED-BA20-43BC-A771-AE4B1CA876D4}" dt="2023-01-16T05:13:51.413" v="111" actId="680"/>
        <pc:sldMkLst>
          <pc:docMk/>
          <pc:sldMk cId="2453988393" sldId="347"/>
        </pc:sldMkLst>
      </pc:sldChg>
      <pc:sldChg chg="addSp delSp modSp add mod">
        <pc:chgData name="(학생) 정해찬 (전기전자공학과)" userId="c206e3f8-eda4-4d29-847b-4522f9bfce41" providerId="ADAL" clId="{BB7F5BED-BA20-43BC-A771-AE4B1CA876D4}" dt="2023-01-16T05:50:33.592" v="191" actId="1076"/>
        <pc:sldMkLst>
          <pc:docMk/>
          <pc:sldMk cId="458991966" sldId="348"/>
        </pc:sldMkLst>
        <pc:spChg chg="add mod">
          <ac:chgData name="(학생) 정해찬 (전기전자공학과)" userId="c206e3f8-eda4-4d29-847b-4522f9bfce41" providerId="ADAL" clId="{BB7F5BED-BA20-43BC-A771-AE4B1CA876D4}" dt="2023-01-16T05:14:57.342" v="122" actId="20577"/>
          <ac:spMkLst>
            <pc:docMk/>
            <pc:sldMk cId="458991966" sldId="348"/>
            <ac:spMk id="2" creationId="{2E255C42-BBBA-7E94-05D8-C9462DBD63A8}"/>
          </ac:spMkLst>
        </pc:spChg>
        <pc:spChg chg="del">
          <ac:chgData name="(학생) 정해찬 (전기전자공학과)" userId="c206e3f8-eda4-4d29-847b-4522f9bfce41" providerId="ADAL" clId="{BB7F5BED-BA20-43BC-A771-AE4B1CA876D4}" dt="2023-01-16T05:14:48.664" v="113" actId="478"/>
          <ac:spMkLst>
            <pc:docMk/>
            <pc:sldMk cId="458991966" sldId="348"/>
            <ac:spMk id="16" creationId="{00000000-0000-0000-0000-000000000000}"/>
          </ac:spMkLst>
        </pc:spChg>
        <pc:picChg chg="add mod modCrop">
          <ac:chgData name="(학생) 정해찬 (전기전자공학과)" userId="c206e3f8-eda4-4d29-847b-4522f9bfce41" providerId="ADAL" clId="{BB7F5BED-BA20-43BC-A771-AE4B1CA876D4}" dt="2023-01-16T05:49:05.542" v="170" actId="1076"/>
          <ac:picMkLst>
            <pc:docMk/>
            <pc:sldMk cId="458991966" sldId="348"/>
            <ac:picMk id="6" creationId="{8DF096A7-6124-3DBA-B49B-28E51FE1A24D}"/>
          </ac:picMkLst>
        </pc:picChg>
        <pc:picChg chg="add mod modCrop">
          <ac:chgData name="(학생) 정해찬 (전기전자공학과)" userId="c206e3f8-eda4-4d29-847b-4522f9bfce41" providerId="ADAL" clId="{BB7F5BED-BA20-43BC-A771-AE4B1CA876D4}" dt="2023-01-16T05:48:07.839" v="157" actId="1076"/>
          <ac:picMkLst>
            <pc:docMk/>
            <pc:sldMk cId="458991966" sldId="348"/>
            <ac:picMk id="8" creationId="{DE114182-FD9D-0F76-7D55-45474DC82851}"/>
          </ac:picMkLst>
        </pc:picChg>
        <pc:picChg chg="add mod modCrop">
          <ac:chgData name="(학생) 정해찬 (전기전자공학과)" userId="c206e3f8-eda4-4d29-847b-4522f9bfce41" providerId="ADAL" clId="{BB7F5BED-BA20-43BC-A771-AE4B1CA876D4}" dt="2023-01-16T05:47:36.108" v="152" actId="1076"/>
          <ac:picMkLst>
            <pc:docMk/>
            <pc:sldMk cId="458991966" sldId="348"/>
            <ac:picMk id="13" creationId="{A5869314-724D-FA90-61FC-8BCC4B30DDD6}"/>
          </ac:picMkLst>
        </pc:picChg>
        <pc:picChg chg="del">
          <ac:chgData name="(학생) 정해찬 (전기전자공학과)" userId="c206e3f8-eda4-4d29-847b-4522f9bfce41" providerId="ADAL" clId="{BB7F5BED-BA20-43BC-A771-AE4B1CA876D4}" dt="2023-01-16T05:17:33.464" v="124" actId="478"/>
          <ac:picMkLst>
            <pc:docMk/>
            <pc:sldMk cId="458991966" sldId="348"/>
            <ac:picMk id="14" creationId="{093325DD-834B-299F-455C-37D2955F9EE3}"/>
          </ac:picMkLst>
        </pc:picChg>
        <pc:picChg chg="add mod modCrop">
          <ac:chgData name="(학생) 정해찬 (전기전자공학과)" userId="c206e3f8-eda4-4d29-847b-4522f9bfce41" providerId="ADAL" clId="{BB7F5BED-BA20-43BC-A771-AE4B1CA876D4}" dt="2023-01-16T05:49:39.945" v="178" actId="1076"/>
          <ac:picMkLst>
            <pc:docMk/>
            <pc:sldMk cId="458991966" sldId="348"/>
            <ac:picMk id="17" creationId="{B086EEF2-55CF-6B52-CC8D-638A724D4881}"/>
          </ac:picMkLst>
        </pc:picChg>
        <pc:picChg chg="add mod modCrop">
          <ac:chgData name="(학생) 정해찬 (전기전자공학과)" userId="c206e3f8-eda4-4d29-847b-4522f9bfce41" providerId="ADAL" clId="{BB7F5BED-BA20-43BC-A771-AE4B1CA876D4}" dt="2023-01-16T05:49:43.247" v="179" actId="1076"/>
          <ac:picMkLst>
            <pc:docMk/>
            <pc:sldMk cId="458991966" sldId="348"/>
            <ac:picMk id="18" creationId="{CA1D00D8-BBE9-134D-B64C-972AB815B5A6}"/>
          </ac:picMkLst>
        </pc:picChg>
        <pc:picChg chg="add mod modCrop">
          <ac:chgData name="(학생) 정해찬 (전기전자공학과)" userId="c206e3f8-eda4-4d29-847b-4522f9bfce41" providerId="ADAL" clId="{BB7F5BED-BA20-43BC-A771-AE4B1CA876D4}" dt="2023-01-16T05:49:33.961" v="177" actId="1076"/>
          <ac:picMkLst>
            <pc:docMk/>
            <pc:sldMk cId="458991966" sldId="348"/>
            <ac:picMk id="19" creationId="{C4EF9D45-96F3-F3BE-7EA1-79DF819432A3}"/>
          </ac:picMkLst>
        </pc:picChg>
        <pc:picChg chg="add mod modCrop">
          <ac:chgData name="(학생) 정해찬 (전기전자공학과)" userId="c206e3f8-eda4-4d29-847b-4522f9bfce41" providerId="ADAL" clId="{BB7F5BED-BA20-43BC-A771-AE4B1CA876D4}" dt="2023-01-16T05:49:45.269" v="180" actId="1076"/>
          <ac:picMkLst>
            <pc:docMk/>
            <pc:sldMk cId="458991966" sldId="348"/>
            <ac:picMk id="20" creationId="{1A3EDB26-12E3-EFE9-67D2-2CA81C11D33F}"/>
          </ac:picMkLst>
        </pc:picChg>
        <pc:picChg chg="add mod modCrop">
          <ac:chgData name="(학생) 정해찬 (전기전자공학과)" userId="c206e3f8-eda4-4d29-847b-4522f9bfce41" providerId="ADAL" clId="{BB7F5BED-BA20-43BC-A771-AE4B1CA876D4}" dt="2023-01-16T05:49:27.649" v="176" actId="1076"/>
          <ac:picMkLst>
            <pc:docMk/>
            <pc:sldMk cId="458991966" sldId="348"/>
            <ac:picMk id="22" creationId="{DF53532F-BB54-E0D4-C828-17BAC29593D8}"/>
          </ac:picMkLst>
        </pc:picChg>
        <pc:picChg chg="add del mod modCrop">
          <ac:chgData name="(학생) 정해찬 (전기전자공학과)" userId="c206e3f8-eda4-4d29-847b-4522f9bfce41" providerId="ADAL" clId="{BB7F5BED-BA20-43BC-A771-AE4B1CA876D4}" dt="2023-01-16T05:50:03.998" v="187" actId="478"/>
          <ac:picMkLst>
            <pc:docMk/>
            <pc:sldMk cId="458991966" sldId="348"/>
            <ac:picMk id="23" creationId="{2B5316E0-D028-E7BF-8B3C-80F8DD15D129}"/>
          </ac:picMkLst>
        </pc:picChg>
        <pc:picChg chg="add mod modCrop">
          <ac:chgData name="(학생) 정해찬 (전기전자공학과)" userId="c206e3f8-eda4-4d29-847b-4522f9bfce41" providerId="ADAL" clId="{BB7F5BED-BA20-43BC-A771-AE4B1CA876D4}" dt="2023-01-16T05:50:33.592" v="191" actId="1076"/>
          <ac:picMkLst>
            <pc:docMk/>
            <pc:sldMk cId="458991966" sldId="348"/>
            <ac:picMk id="24" creationId="{A8A584EC-BB0F-91A2-EBCF-90BFF45D41B9}"/>
          </ac:picMkLst>
        </pc:picChg>
        <pc:cxnChg chg="add mod">
          <ac:chgData name="(학생) 정해찬 (전기전자공학과)" userId="c206e3f8-eda4-4d29-847b-4522f9bfce41" providerId="ADAL" clId="{BB7F5BED-BA20-43BC-A771-AE4B1CA876D4}" dt="2023-01-16T05:15:03.946" v="123" actId="14100"/>
          <ac:cxnSpMkLst>
            <pc:docMk/>
            <pc:sldMk cId="458991966" sldId="348"/>
            <ac:cxnSpMk id="3" creationId="{FBFFC58B-C61F-B6A8-9C92-D2ED718C8AF5}"/>
          </ac:cxnSpMkLst>
        </pc:cxnChg>
        <pc:cxnChg chg="del">
          <ac:chgData name="(학생) 정해찬 (전기전자공학과)" userId="c206e3f8-eda4-4d29-847b-4522f9bfce41" providerId="ADAL" clId="{BB7F5BED-BA20-43BC-A771-AE4B1CA876D4}" dt="2023-01-16T05:14:50.775" v="114" actId="478"/>
          <ac:cxnSpMkLst>
            <pc:docMk/>
            <pc:sldMk cId="458991966" sldId="348"/>
            <ac:cxnSpMk id="21" creationId="{00000000-0000-0000-0000-000000000000}"/>
          </ac:cxnSpMkLst>
        </pc:cxnChg>
      </pc:sldChg>
      <pc:sldChg chg="addSp delSp modSp mod">
        <pc:chgData name="(학생) 정해찬 (전기전자공학과)" userId="c206e3f8-eda4-4d29-847b-4522f9bfce41" providerId="ADAL" clId="{BB7F5BED-BA20-43BC-A771-AE4B1CA876D4}" dt="2023-01-19T02:43:39.442" v="478" actId="1076"/>
        <pc:sldMkLst>
          <pc:docMk/>
          <pc:sldMk cId="1235779821" sldId="354"/>
        </pc:sldMkLst>
        <pc:spChg chg="mod">
          <ac:chgData name="(학생) 정해찬 (전기전자공학과)" userId="c206e3f8-eda4-4d29-847b-4522f9bfce41" providerId="ADAL" clId="{BB7F5BED-BA20-43BC-A771-AE4B1CA876D4}" dt="2023-01-19T02:38:44.200" v="387" actId="20577"/>
          <ac:spMkLst>
            <pc:docMk/>
            <pc:sldMk cId="1235779821" sldId="354"/>
            <ac:spMk id="6" creationId="{6FC990B5-A8D9-E627-513A-1DBA9F06B2B0}"/>
          </ac:spMkLst>
        </pc:spChg>
        <pc:spChg chg="add del mod">
          <ac:chgData name="(학생) 정해찬 (전기전자공학과)" userId="c206e3f8-eda4-4d29-847b-4522f9bfce41" providerId="ADAL" clId="{BB7F5BED-BA20-43BC-A771-AE4B1CA876D4}" dt="2023-01-19T02:37:48.005" v="363" actId="478"/>
          <ac:spMkLst>
            <pc:docMk/>
            <pc:sldMk cId="1235779821" sldId="354"/>
            <ac:spMk id="8" creationId="{6A2ACE91-2FC2-C275-FCC1-BDECF7A79000}"/>
          </ac:spMkLst>
        </pc:spChg>
        <pc:spChg chg="add mod">
          <ac:chgData name="(학생) 정해찬 (전기전자공학과)" userId="c206e3f8-eda4-4d29-847b-4522f9bfce41" providerId="ADAL" clId="{BB7F5BED-BA20-43BC-A771-AE4B1CA876D4}" dt="2023-01-19T02:43:39.442" v="478" actId="1076"/>
          <ac:spMkLst>
            <pc:docMk/>
            <pc:sldMk cId="1235779821" sldId="354"/>
            <ac:spMk id="9" creationId="{3A3C82B9-4F03-D670-C99E-DCEB522F852B}"/>
          </ac:spMkLst>
        </pc:spChg>
        <pc:spChg chg="add mod">
          <ac:chgData name="(학생) 정해찬 (전기전자공학과)" userId="c206e3f8-eda4-4d29-847b-4522f9bfce41" providerId="ADAL" clId="{BB7F5BED-BA20-43BC-A771-AE4B1CA876D4}" dt="2023-01-19T02:43:39.442" v="478" actId="1076"/>
          <ac:spMkLst>
            <pc:docMk/>
            <pc:sldMk cId="1235779821" sldId="354"/>
            <ac:spMk id="18" creationId="{6F16919B-1A93-10C7-2964-D738FA2EBABC}"/>
          </ac:spMkLst>
        </pc:spChg>
        <pc:spChg chg="add mod">
          <ac:chgData name="(학생) 정해찬 (전기전자공학과)" userId="c206e3f8-eda4-4d29-847b-4522f9bfce41" providerId="ADAL" clId="{BB7F5BED-BA20-43BC-A771-AE4B1CA876D4}" dt="2023-01-19T02:43:39.442" v="478" actId="1076"/>
          <ac:spMkLst>
            <pc:docMk/>
            <pc:sldMk cId="1235779821" sldId="354"/>
            <ac:spMk id="19" creationId="{D0E3C606-A985-4A4E-1E80-C8490D12DC50}"/>
          </ac:spMkLst>
        </pc:spChg>
        <pc:spChg chg="add mod">
          <ac:chgData name="(학생) 정해찬 (전기전자공학과)" userId="c206e3f8-eda4-4d29-847b-4522f9bfce41" providerId="ADAL" clId="{BB7F5BED-BA20-43BC-A771-AE4B1CA876D4}" dt="2023-01-19T02:43:39.442" v="478" actId="1076"/>
          <ac:spMkLst>
            <pc:docMk/>
            <pc:sldMk cId="1235779821" sldId="354"/>
            <ac:spMk id="20" creationId="{0CD5B835-8AB4-2F95-5D46-6FC82CC602C5}"/>
          </ac:spMkLst>
        </pc:spChg>
        <pc:picChg chg="add mod modCrop">
          <ac:chgData name="(학생) 정해찬 (전기전자공학과)" userId="c206e3f8-eda4-4d29-847b-4522f9bfce41" providerId="ADAL" clId="{BB7F5BED-BA20-43BC-A771-AE4B1CA876D4}" dt="2023-01-19T02:43:39.442" v="478" actId="1076"/>
          <ac:picMkLst>
            <pc:docMk/>
            <pc:sldMk cId="1235779821" sldId="354"/>
            <ac:picMk id="5" creationId="{9DA29D6E-DFDE-B856-8271-5EBAE4A3A68E}"/>
          </ac:picMkLst>
        </pc:picChg>
        <pc:picChg chg="add mod">
          <ac:chgData name="(학생) 정해찬 (전기전자공학과)" userId="c206e3f8-eda4-4d29-847b-4522f9bfce41" providerId="ADAL" clId="{BB7F5BED-BA20-43BC-A771-AE4B1CA876D4}" dt="2023-01-19T02:43:39.442" v="478" actId="1076"/>
          <ac:picMkLst>
            <pc:docMk/>
            <pc:sldMk cId="1235779821" sldId="354"/>
            <ac:picMk id="14" creationId="{7A16CC76-EC91-56DA-399A-FDC0CFECA191}"/>
          </ac:picMkLst>
        </pc:picChg>
        <pc:picChg chg="add mod modCrop">
          <ac:chgData name="(학생) 정해찬 (전기전자공학과)" userId="c206e3f8-eda4-4d29-847b-4522f9bfce41" providerId="ADAL" clId="{BB7F5BED-BA20-43BC-A771-AE4B1CA876D4}" dt="2023-01-19T02:43:39.442" v="478" actId="1076"/>
          <ac:picMkLst>
            <pc:docMk/>
            <pc:sldMk cId="1235779821" sldId="354"/>
            <ac:picMk id="17" creationId="{BC83E7F6-1AE1-F96E-33AA-50E957B0C758}"/>
          </ac:picMkLst>
        </pc:picChg>
      </pc:sldChg>
      <pc:sldChg chg="addSp modSp del mod">
        <pc:chgData name="(학생) 정해찬 (전기전자공학과)" userId="c206e3f8-eda4-4d29-847b-4522f9bfce41" providerId="ADAL" clId="{BB7F5BED-BA20-43BC-A771-AE4B1CA876D4}" dt="2023-01-19T02:43:52.946" v="479" actId="47"/>
        <pc:sldMkLst>
          <pc:docMk/>
          <pc:sldMk cId="3950430780" sldId="355"/>
        </pc:sldMkLst>
        <pc:picChg chg="add mod">
          <ac:chgData name="(학생) 정해찬 (전기전자공학과)" userId="c206e3f8-eda4-4d29-847b-4522f9bfce41" providerId="ADAL" clId="{BB7F5BED-BA20-43BC-A771-AE4B1CA876D4}" dt="2023-01-19T02:40:45.718" v="414" actId="1076"/>
          <ac:picMkLst>
            <pc:docMk/>
            <pc:sldMk cId="3950430780" sldId="355"/>
            <ac:picMk id="4" creationId="{0FA233EB-8A85-4997-A44D-8ABEC8802AC7}"/>
          </ac:picMkLst>
        </pc:picChg>
      </pc:sldChg>
      <pc:sldChg chg="modSp mod">
        <pc:chgData name="(학생) 정해찬 (전기전자공학과)" userId="c206e3f8-eda4-4d29-847b-4522f9bfce41" providerId="ADAL" clId="{BB7F5BED-BA20-43BC-A771-AE4B1CA876D4}" dt="2023-01-19T02:45:24.835" v="481" actId="1076"/>
        <pc:sldMkLst>
          <pc:docMk/>
          <pc:sldMk cId="1873364284" sldId="356"/>
        </pc:sldMkLst>
        <pc:picChg chg="mod">
          <ac:chgData name="(학생) 정해찬 (전기전자공학과)" userId="c206e3f8-eda4-4d29-847b-4522f9bfce41" providerId="ADAL" clId="{BB7F5BED-BA20-43BC-A771-AE4B1CA876D4}" dt="2023-01-19T02:45:24.835" v="481" actId="1076"/>
          <ac:picMkLst>
            <pc:docMk/>
            <pc:sldMk cId="1873364284" sldId="356"/>
            <ac:picMk id="7" creationId="{C0D926CC-8A97-9809-A583-8C2C42E55079}"/>
          </ac:picMkLst>
        </pc:picChg>
      </pc:sldChg>
      <pc:sldChg chg="modSp mod">
        <pc:chgData name="(학생) 정해찬 (전기전자공학과)" userId="c206e3f8-eda4-4d29-847b-4522f9bfce41" providerId="ADAL" clId="{BB7F5BED-BA20-43BC-A771-AE4B1CA876D4}" dt="2023-01-19T02:53:25.679" v="492"/>
        <pc:sldMkLst>
          <pc:docMk/>
          <pc:sldMk cId="3470384319" sldId="357"/>
        </pc:sldMkLst>
        <pc:spChg chg="mod">
          <ac:chgData name="(학생) 정해찬 (전기전자공학과)" userId="c206e3f8-eda4-4d29-847b-4522f9bfce41" providerId="ADAL" clId="{BB7F5BED-BA20-43BC-A771-AE4B1CA876D4}" dt="2023-01-19T02:53:25.679" v="492"/>
          <ac:spMkLst>
            <pc:docMk/>
            <pc:sldMk cId="3470384319" sldId="357"/>
            <ac:spMk id="4" creationId="{3B2D3EAC-A8C3-9619-B3B3-906432BAFCCB}"/>
          </ac:spMkLst>
        </pc:spChg>
      </pc:sldChg>
      <pc:sldChg chg="modNotesTx">
        <pc:chgData name="(학생) 정해찬 (전기전자공학과)" userId="c206e3f8-eda4-4d29-847b-4522f9bfce41" providerId="ADAL" clId="{BB7F5BED-BA20-43BC-A771-AE4B1CA876D4}" dt="2023-01-19T02:57:43.662" v="504" actId="20577"/>
        <pc:sldMkLst>
          <pc:docMk/>
          <pc:sldMk cId="694128007" sldId="360"/>
        </pc:sldMkLst>
      </pc:sldChg>
      <pc:sldChg chg="addSp modSp mod">
        <pc:chgData name="(학생) 정해찬 (전기전자공학과)" userId="c206e3f8-eda4-4d29-847b-4522f9bfce41" providerId="ADAL" clId="{BB7F5BED-BA20-43BC-A771-AE4B1CA876D4}" dt="2023-01-19T04:57:04.706" v="684" actId="1076"/>
        <pc:sldMkLst>
          <pc:docMk/>
          <pc:sldMk cId="313892407" sldId="375"/>
        </pc:sldMkLst>
        <pc:spChg chg="add mod">
          <ac:chgData name="(학생) 정해찬 (전기전자공학과)" userId="c206e3f8-eda4-4d29-847b-4522f9bfce41" providerId="ADAL" clId="{BB7F5BED-BA20-43BC-A771-AE4B1CA876D4}" dt="2023-01-19T04:57:04.706" v="684" actId="1076"/>
          <ac:spMkLst>
            <pc:docMk/>
            <pc:sldMk cId="313892407" sldId="375"/>
            <ac:spMk id="3" creationId="{9F4453BC-C580-BEB1-793C-7274AEF7B141}"/>
          </ac:spMkLst>
        </pc:spChg>
      </pc:sldChg>
    </pc:docChg>
  </pc:docChgLst>
  <pc:docChgLst>
    <pc:chgData name="(학생) 정해찬 (전기전자공학과)" userId="c206e3f8-eda4-4d29-847b-4522f9bfce41" providerId="ADAL" clId="{C0EE097E-3312-42E3-A6A7-EE847FD154CB}"/>
    <pc:docChg chg="undo redo custSel addSld delSld modSld sldOrd">
      <pc:chgData name="(학생) 정해찬 (전기전자공학과)" userId="c206e3f8-eda4-4d29-847b-4522f9bfce41" providerId="ADAL" clId="{C0EE097E-3312-42E3-A6A7-EE847FD154CB}" dt="2023-02-13T05:50:44.633" v="5386" actId="20577"/>
      <pc:docMkLst>
        <pc:docMk/>
      </pc:docMkLst>
      <pc:sldChg chg="del">
        <pc:chgData name="(학생) 정해찬 (전기전자공학과)" userId="c206e3f8-eda4-4d29-847b-4522f9bfce41" providerId="ADAL" clId="{C0EE097E-3312-42E3-A6A7-EE847FD154CB}" dt="2023-02-13T03:11:45.297" v="0" actId="47"/>
        <pc:sldMkLst>
          <pc:docMk/>
          <pc:sldMk cId="2935183373" sldId="382"/>
        </pc:sldMkLst>
      </pc:sldChg>
      <pc:sldChg chg="del">
        <pc:chgData name="(학생) 정해찬 (전기전자공학과)" userId="c206e3f8-eda4-4d29-847b-4522f9bfce41" providerId="ADAL" clId="{C0EE097E-3312-42E3-A6A7-EE847FD154CB}" dt="2023-02-13T03:11:46.196" v="1" actId="47"/>
        <pc:sldMkLst>
          <pc:docMk/>
          <pc:sldMk cId="1524147954" sldId="384"/>
        </pc:sldMkLst>
      </pc:sldChg>
      <pc:sldChg chg="del">
        <pc:chgData name="(학생) 정해찬 (전기전자공학과)" userId="c206e3f8-eda4-4d29-847b-4522f9bfce41" providerId="ADAL" clId="{C0EE097E-3312-42E3-A6A7-EE847FD154CB}" dt="2023-02-13T03:11:47.765" v="2" actId="47"/>
        <pc:sldMkLst>
          <pc:docMk/>
          <pc:sldMk cId="1355303270" sldId="385"/>
        </pc:sldMkLst>
      </pc:sldChg>
      <pc:sldChg chg="del">
        <pc:chgData name="(학생) 정해찬 (전기전자공학과)" userId="c206e3f8-eda4-4d29-847b-4522f9bfce41" providerId="ADAL" clId="{C0EE097E-3312-42E3-A6A7-EE847FD154CB}" dt="2023-02-13T03:11:48.818" v="3" actId="47"/>
        <pc:sldMkLst>
          <pc:docMk/>
          <pc:sldMk cId="913905550" sldId="387"/>
        </pc:sldMkLst>
      </pc:sldChg>
      <pc:sldChg chg="del">
        <pc:chgData name="(학생) 정해찬 (전기전자공학과)" userId="c206e3f8-eda4-4d29-847b-4522f9bfce41" providerId="ADAL" clId="{C0EE097E-3312-42E3-A6A7-EE847FD154CB}" dt="2023-02-13T03:11:52.711" v="4" actId="47"/>
        <pc:sldMkLst>
          <pc:docMk/>
          <pc:sldMk cId="43971911" sldId="388"/>
        </pc:sldMkLst>
      </pc:sldChg>
      <pc:sldChg chg="del">
        <pc:chgData name="(학생) 정해찬 (전기전자공학과)" userId="c206e3f8-eda4-4d29-847b-4522f9bfce41" providerId="ADAL" clId="{C0EE097E-3312-42E3-A6A7-EE847FD154CB}" dt="2023-02-13T03:11:53.544" v="5" actId="47"/>
        <pc:sldMkLst>
          <pc:docMk/>
          <pc:sldMk cId="3987262417" sldId="389"/>
        </pc:sldMkLst>
      </pc:sldChg>
      <pc:sldChg chg="del">
        <pc:chgData name="(학생) 정해찬 (전기전자공학과)" userId="c206e3f8-eda4-4d29-847b-4522f9bfce41" providerId="ADAL" clId="{C0EE097E-3312-42E3-A6A7-EE847FD154CB}" dt="2023-02-13T03:11:55.113" v="6" actId="47"/>
        <pc:sldMkLst>
          <pc:docMk/>
          <pc:sldMk cId="3253123248" sldId="390"/>
        </pc:sldMkLst>
      </pc:sldChg>
      <pc:sldChg chg="del">
        <pc:chgData name="(학생) 정해찬 (전기전자공학과)" userId="c206e3f8-eda4-4d29-847b-4522f9bfce41" providerId="ADAL" clId="{C0EE097E-3312-42E3-A6A7-EE847FD154CB}" dt="2023-02-13T03:13:16.516" v="12" actId="47"/>
        <pc:sldMkLst>
          <pc:docMk/>
          <pc:sldMk cId="2809210413" sldId="391"/>
        </pc:sldMkLst>
      </pc:sldChg>
      <pc:sldChg chg="del">
        <pc:chgData name="(학생) 정해찬 (전기전자공학과)" userId="c206e3f8-eda4-4d29-847b-4522f9bfce41" providerId="ADAL" clId="{C0EE097E-3312-42E3-A6A7-EE847FD154CB}" dt="2023-02-13T04:10:58.835" v="2733" actId="47"/>
        <pc:sldMkLst>
          <pc:docMk/>
          <pc:sldMk cId="2423118127" sldId="392"/>
        </pc:sldMkLst>
      </pc:sldChg>
      <pc:sldChg chg="del">
        <pc:chgData name="(학생) 정해찬 (전기전자공학과)" userId="c206e3f8-eda4-4d29-847b-4522f9bfce41" providerId="ADAL" clId="{C0EE097E-3312-42E3-A6A7-EE847FD154CB}" dt="2023-02-13T04:10:57.239" v="2732" actId="47"/>
        <pc:sldMkLst>
          <pc:docMk/>
          <pc:sldMk cId="2433617729" sldId="393"/>
        </pc:sldMkLst>
      </pc:sldChg>
      <pc:sldChg chg="del">
        <pc:chgData name="(학생) 정해찬 (전기전자공학과)" userId="c206e3f8-eda4-4d29-847b-4522f9bfce41" providerId="ADAL" clId="{C0EE097E-3312-42E3-A6A7-EE847FD154CB}" dt="2023-02-13T04:10:55.586" v="2731" actId="47"/>
        <pc:sldMkLst>
          <pc:docMk/>
          <pc:sldMk cId="1510714326" sldId="394"/>
        </pc:sldMkLst>
      </pc:sldChg>
      <pc:sldChg chg="del">
        <pc:chgData name="(학생) 정해찬 (전기전자공학과)" userId="c206e3f8-eda4-4d29-847b-4522f9bfce41" providerId="ADAL" clId="{C0EE097E-3312-42E3-A6A7-EE847FD154CB}" dt="2023-02-13T04:11:17.236" v="2734" actId="47"/>
        <pc:sldMkLst>
          <pc:docMk/>
          <pc:sldMk cId="2368641567" sldId="395"/>
        </pc:sldMkLst>
      </pc:sldChg>
      <pc:sldChg chg="del">
        <pc:chgData name="(학생) 정해찬 (전기전자공학과)" userId="c206e3f8-eda4-4d29-847b-4522f9bfce41" providerId="ADAL" clId="{C0EE097E-3312-42E3-A6A7-EE847FD154CB}" dt="2023-02-13T03:13:33.632" v="13" actId="47"/>
        <pc:sldMkLst>
          <pc:docMk/>
          <pc:sldMk cId="1208235996" sldId="396"/>
        </pc:sldMkLst>
      </pc:sldChg>
      <pc:sldChg chg="modSp mod modNotesTx">
        <pc:chgData name="(학생) 정해찬 (전기전자공학과)" userId="c206e3f8-eda4-4d29-847b-4522f9bfce41" providerId="ADAL" clId="{C0EE097E-3312-42E3-A6A7-EE847FD154CB}" dt="2023-02-13T03:32:29.417" v="1356" actId="20577"/>
        <pc:sldMkLst>
          <pc:docMk/>
          <pc:sldMk cId="2164416482" sldId="397"/>
        </pc:sldMkLst>
        <pc:spChg chg="mod">
          <ac:chgData name="(학생) 정해찬 (전기전자공학과)" userId="c206e3f8-eda4-4d29-847b-4522f9bfce41" providerId="ADAL" clId="{C0EE097E-3312-42E3-A6A7-EE847FD154CB}" dt="2023-02-13T03:21:03.815" v="212" actId="20577"/>
          <ac:spMkLst>
            <pc:docMk/>
            <pc:sldMk cId="2164416482" sldId="397"/>
            <ac:spMk id="16" creationId="{00000000-0000-0000-0000-000000000000}"/>
          </ac:spMkLst>
        </pc:spChg>
      </pc:sldChg>
      <pc:sldChg chg="modSp mod modNotesTx">
        <pc:chgData name="(학생) 정해찬 (전기전자공학과)" userId="c206e3f8-eda4-4d29-847b-4522f9bfce41" providerId="ADAL" clId="{C0EE097E-3312-42E3-A6A7-EE847FD154CB}" dt="2023-02-13T03:40:06.632" v="2190" actId="1076"/>
        <pc:sldMkLst>
          <pc:docMk/>
          <pc:sldMk cId="889849912" sldId="398"/>
        </pc:sldMkLst>
        <pc:spChg chg="mod">
          <ac:chgData name="(학생) 정해찬 (전기전자공학과)" userId="c206e3f8-eda4-4d29-847b-4522f9bfce41" providerId="ADAL" clId="{C0EE097E-3312-42E3-A6A7-EE847FD154CB}" dt="2023-02-13T03:21:10.941" v="215" actId="14100"/>
          <ac:spMkLst>
            <pc:docMk/>
            <pc:sldMk cId="889849912" sldId="398"/>
            <ac:spMk id="16" creationId="{00000000-0000-0000-0000-000000000000}"/>
          </ac:spMkLst>
        </pc:spChg>
        <pc:spChg chg="mod">
          <ac:chgData name="(학생) 정해찬 (전기전자공학과)" userId="c206e3f8-eda4-4d29-847b-4522f9bfce41" providerId="ADAL" clId="{C0EE097E-3312-42E3-A6A7-EE847FD154CB}" dt="2023-02-13T03:40:06.632" v="2190" actId="1076"/>
          <ac:spMkLst>
            <pc:docMk/>
            <pc:sldMk cId="889849912" sldId="398"/>
            <ac:spMk id="25" creationId="{8328D006-0E04-EBA2-2BF4-0E1975C22F4B}"/>
          </ac:spMkLst>
        </pc:spChg>
      </pc:sldChg>
      <pc:sldChg chg="del">
        <pc:chgData name="(학생) 정해찬 (전기전자공학과)" userId="c206e3f8-eda4-4d29-847b-4522f9bfce41" providerId="ADAL" clId="{C0EE097E-3312-42E3-A6A7-EE847FD154CB}" dt="2023-02-13T05:14:26.533" v="3704" actId="47"/>
        <pc:sldMkLst>
          <pc:docMk/>
          <pc:sldMk cId="1421710785" sldId="399"/>
        </pc:sldMkLst>
      </pc:sldChg>
      <pc:sldChg chg="add del">
        <pc:chgData name="(학생) 정해찬 (전기전자공학과)" userId="c206e3f8-eda4-4d29-847b-4522f9bfce41" providerId="ADAL" clId="{C0EE097E-3312-42E3-A6A7-EE847FD154CB}" dt="2023-02-13T03:13:01.510" v="10" actId="47"/>
        <pc:sldMkLst>
          <pc:docMk/>
          <pc:sldMk cId="3340990343" sldId="400"/>
        </pc:sldMkLst>
      </pc:sldChg>
      <pc:sldChg chg="del">
        <pc:chgData name="(학생) 정해찬 (전기전자공학과)" userId="c206e3f8-eda4-4d29-847b-4522f9bfce41" providerId="ADAL" clId="{C0EE097E-3312-42E3-A6A7-EE847FD154CB}" dt="2023-02-13T03:13:12.747" v="11" actId="47"/>
        <pc:sldMkLst>
          <pc:docMk/>
          <pc:sldMk cId="2846264533" sldId="401"/>
        </pc:sldMkLst>
      </pc:sldChg>
      <pc:sldChg chg="addSp modSp mod ord modNotesTx">
        <pc:chgData name="(학생) 정해찬 (전기전자공학과)" userId="c206e3f8-eda4-4d29-847b-4522f9bfce41" providerId="ADAL" clId="{C0EE097E-3312-42E3-A6A7-EE847FD154CB}" dt="2023-02-13T05:39:44.463" v="4612" actId="20577"/>
        <pc:sldMkLst>
          <pc:docMk/>
          <pc:sldMk cId="566127345" sldId="402"/>
        </pc:sldMkLst>
        <pc:spChg chg="add mod">
          <ac:chgData name="(학생) 정해찬 (전기전자공학과)" userId="c206e3f8-eda4-4d29-847b-4522f9bfce41" providerId="ADAL" clId="{C0EE097E-3312-42E3-A6A7-EE847FD154CB}" dt="2023-02-13T05:38:40.958" v="4336" actId="1076"/>
          <ac:spMkLst>
            <pc:docMk/>
            <pc:sldMk cId="566127345" sldId="402"/>
            <ac:spMk id="2" creationId="{A2B799A8-0DEC-0FCD-1705-371FD808C04E}"/>
          </ac:spMkLst>
        </pc:spChg>
        <pc:spChg chg="add mod">
          <ac:chgData name="(학생) 정해찬 (전기전자공학과)" userId="c206e3f8-eda4-4d29-847b-4522f9bfce41" providerId="ADAL" clId="{C0EE097E-3312-42E3-A6A7-EE847FD154CB}" dt="2023-02-13T05:38:40.958" v="4336" actId="1076"/>
          <ac:spMkLst>
            <pc:docMk/>
            <pc:sldMk cId="566127345" sldId="402"/>
            <ac:spMk id="4" creationId="{1F58A36C-F18F-AF7D-6AED-6B807AA70E84}"/>
          </ac:spMkLst>
        </pc:spChg>
      </pc:sldChg>
      <pc:sldChg chg="del">
        <pc:chgData name="(학생) 정해찬 (전기전자공학과)" userId="c206e3f8-eda4-4d29-847b-4522f9bfce41" providerId="ADAL" clId="{C0EE097E-3312-42E3-A6A7-EE847FD154CB}" dt="2023-02-13T03:12:37.219" v="7" actId="47"/>
        <pc:sldMkLst>
          <pc:docMk/>
          <pc:sldMk cId="1815536224" sldId="403"/>
        </pc:sldMkLst>
      </pc:sldChg>
      <pc:sldChg chg="addSp modSp mod modNotesTx">
        <pc:chgData name="(학생) 정해찬 (전기전자공학과)" userId="c206e3f8-eda4-4d29-847b-4522f9bfce41" providerId="ADAL" clId="{C0EE097E-3312-42E3-A6A7-EE847FD154CB}" dt="2023-02-13T05:11:41.747" v="3698" actId="1076"/>
        <pc:sldMkLst>
          <pc:docMk/>
          <pc:sldMk cId="485590839" sldId="404"/>
        </pc:sldMkLst>
        <pc:spChg chg="add mod">
          <ac:chgData name="(학생) 정해찬 (전기전자공학과)" userId="c206e3f8-eda4-4d29-847b-4522f9bfce41" providerId="ADAL" clId="{C0EE097E-3312-42E3-A6A7-EE847FD154CB}" dt="2023-02-13T05:11:41.747" v="3698" actId="1076"/>
          <ac:spMkLst>
            <pc:docMk/>
            <pc:sldMk cId="485590839" sldId="404"/>
            <ac:spMk id="2" creationId="{5B52C0D5-F579-C7B1-8D18-2BC911959388}"/>
          </ac:spMkLst>
        </pc:spChg>
        <pc:spChg chg="add mod">
          <ac:chgData name="(학생) 정해찬 (전기전자공학과)" userId="c206e3f8-eda4-4d29-847b-4522f9bfce41" providerId="ADAL" clId="{C0EE097E-3312-42E3-A6A7-EE847FD154CB}" dt="2023-02-13T05:11:41.747" v="3698" actId="1076"/>
          <ac:spMkLst>
            <pc:docMk/>
            <pc:sldMk cId="485590839" sldId="404"/>
            <ac:spMk id="3" creationId="{B604F055-BF5D-4646-8197-EEA6FCB544B8}"/>
          </ac:spMkLst>
        </pc:spChg>
        <pc:spChg chg="add mod">
          <ac:chgData name="(학생) 정해찬 (전기전자공학과)" userId="c206e3f8-eda4-4d29-847b-4522f9bfce41" providerId="ADAL" clId="{C0EE097E-3312-42E3-A6A7-EE847FD154CB}" dt="2023-02-13T05:11:41.747" v="3698" actId="1076"/>
          <ac:spMkLst>
            <pc:docMk/>
            <pc:sldMk cId="485590839" sldId="404"/>
            <ac:spMk id="4" creationId="{FAE87286-A0C8-87A2-1705-916FA29B5E5C}"/>
          </ac:spMkLst>
        </pc:spChg>
        <pc:spChg chg="add mod">
          <ac:chgData name="(학생) 정해찬 (전기전자공학과)" userId="c206e3f8-eda4-4d29-847b-4522f9bfce41" providerId="ADAL" clId="{C0EE097E-3312-42E3-A6A7-EE847FD154CB}" dt="2023-02-13T05:11:41.747" v="3698" actId="1076"/>
          <ac:spMkLst>
            <pc:docMk/>
            <pc:sldMk cId="485590839" sldId="404"/>
            <ac:spMk id="6" creationId="{ACB5472D-00D9-C1A0-E35F-BF007E7E2C60}"/>
          </ac:spMkLst>
        </pc:spChg>
        <pc:picChg chg="mod">
          <ac:chgData name="(학생) 정해찬 (전기전자공학과)" userId="c206e3f8-eda4-4d29-847b-4522f9bfce41" providerId="ADAL" clId="{C0EE097E-3312-42E3-A6A7-EE847FD154CB}" dt="2023-02-13T05:11:29.845" v="3695" actId="1076"/>
          <ac:picMkLst>
            <pc:docMk/>
            <pc:sldMk cId="485590839" sldId="404"/>
            <ac:picMk id="5" creationId="{52D3A8B9-0479-9A32-C9FF-81AE8E8B663C}"/>
          </ac:picMkLst>
        </pc:picChg>
        <pc:picChg chg="mod">
          <ac:chgData name="(학생) 정해찬 (전기전자공학과)" userId="c206e3f8-eda4-4d29-847b-4522f9bfce41" providerId="ADAL" clId="{C0EE097E-3312-42E3-A6A7-EE847FD154CB}" dt="2023-02-13T05:11:34.759" v="3697" actId="1076"/>
          <ac:picMkLst>
            <pc:docMk/>
            <pc:sldMk cId="485590839" sldId="404"/>
            <ac:picMk id="17" creationId="{CE6A1E83-5872-A143-292C-29D8C4A7FD69}"/>
          </ac:picMkLst>
        </pc:picChg>
      </pc:sldChg>
      <pc:sldChg chg="addSp modSp mod modNotesTx">
        <pc:chgData name="(학생) 정해찬 (전기전자공학과)" userId="c206e3f8-eda4-4d29-847b-4522f9bfce41" providerId="ADAL" clId="{C0EE097E-3312-42E3-A6A7-EE847FD154CB}" dt="2023-02-13T05:11:56.372" v="3701" actId="1076"/>
        <pc:sldMkLst>
          <pc:docMk/>
          <pc:sldMk cId="4128978427" sldId="406"/>
        </pc:sldMkLst>
        <pc:spChg chg="add mod">
          <ac:chgData name="(학생) 정해찬 (전기전자공학과)" userId="c206e3f8-eda4-4d29-847b-4522f9bfce41" providerId="ADAL" clId="{C0EE097E-3312-42E3-A6A7-EE847FD154CB}" dt="2023-02-13T05:11:56.372" v="3701" actId="1076"/>
          <ac:spMkLst>
            <pc:docMk/>
            <pc:sldMk cId="4128978427" sldId="406"/>
            <ac:spMk id="3" creationId="{53B4149F-33DA-A693-64A7-1D8AA8A9EFBB}"/>
          </ac:spMkLst>
        </pc:spChg>
        <pc:spChg chg="add mod">
          <ac:chgData name="(학생) 정해찬 (전기전자공학과)" userId="c206e3f8-eda4-4d29-847b-4522f9bfce41" providerId="ADAL" clId="{C0EE097E-3312-42E3-A6A7-EE847FD154CB}" dt="2023-02-13T05:11:56.372" v="3701" actId="1076"/>
          <ac:spMkLst>
            <pc:docMk/>
            <pc:sldMk cId="4128978427" sldId="406"/>
            <ac:spMk id="5" creationId="{ECE9B9A9-A44D-3889-65C6-499D8F4CDCE4}"/>
          </ac:spMkLst>
        </pc:spChg>
        <pc:spChg chg="add mod">
          <ac:chgData name="(학생) 정해찬 (전기전자공학과)" userId="c206e3f8-eda4-4d29-847b-4522f9bfce41" providerId="ADAL" clId="{C0EE097E-3312-42E3-A6A7-EE847FD154CB}" dt="2023-02-13T05:11:56.372" v="3701" actId="1076"/>
          <ac:spMkLst>
            <pc:docMk/>
            <pc:sldMk cId="4128978427" sldId="406"/>
            <ac:spMk id="6" creationId="{F741AB3C-69F1-5BDD-0C4D-0781ACE51E1E}"/>
          </ac:spMkLst>
        </pc:spChg>
        <pc:spChg chg="add mod">
          <ac:chgData name="(학생) 정해찬 (전기전자공학과)" userId="c206e3f8-eda4-4d29-847b-4522f9bfce41" providerId="ADAL" clId="{C0EE097E-3312-42E3-A6A7-EE847FD154CB}" dt="2023-02-13T05:11:56.372" v="3701" actId="1076"/>
          <ac:spMkLst>
            <pc:docMk/>
            <pc:sldMk cId="4128978427" sldId="406"/>
            <ac:spMk id="7" creationId="{E2A64DA2-E42C-0B3C-6937-02C2678DEC42}"/>
          </ac:spMkLst>
        </pc:spChg>
        <pc:picChg chg="add mod">
          <ac:chgData name="(학생) 정해찬 (전기전자공학과)" userId="c206e3f8-eda4-4d29-847b-4522f9bfce41" providerId="ADAL" clId="{C0EE097E-3312-42E3-A6A7-EE847FD154CB}" dt="2023-02-13T04:52:19.199" v="3213"/>
          <ac:picMkLst>
            <pc:docMk/>
            <pc:sldMk cId="4128978427" sldId="406"/>
            <ac:picMk id="2" creationId="{632A0011-E472-F594-0C6C-E60E08C32534}"/>
          </ac:picMkLst>
        </pc:picChg>
      </pc:sldChg>
      <pc:sldChg chg="addSp modSp mod modNotesTx">
        <pc:chgData name="(학생) 정해찬 (전기전자공학과)" userId="c206e3f8-eda4-4d29-847b-4522f9bfce41" providerId="ADAL" clId="{C0EE097E-3312-42E3-A6A7-EE847FD154CB}" dt="2023-02-13T05:12:09.737" v="3702"/>
        <pc:sldMkLst>
          <pc:docMk/>
          <pc:sldMk cId="614306517" sldId="407"/>
        </pc:sldMkLst>
        <pc:spChg chg="add mod">
          <ac:chgData name="(학생) 정해찬 (전기전자공학과)" userId="c206e3f8-eda4-4d29-847b-4522f9bfce41" providerId="ADAL" clId="{C0EE097E-3312-42E3-A6A7-EE847FD154CB}" dt="2023-02-13T05:12:09.737" v="3702"/>
          <ac:spMkLst>
            <pc:docMk/>
            <pc:sldMk cId="614306517" sldId="407"/>
            <ac:spMk id="4" creationId="{D06A5660-A8FC-255B-E7D5-A75E7CDF274F}"/>
          </ac:spMkLst>
        </pc:spChg>
        <pc:spChg chg="add mod">
          <ac:chgData name="(학생) 정해찬 (전기전자공학과)" userId="c206e3f8-eda4-4d29-847b-4522f9bfce41" providerId="ADAL" clId="{C0EE097E-3312-42E3-A6A7-EE847FD154CB}" dt="2023-02-13T05:12:09.737" v="3702"/>
          <ac:spMkLst>
            <pc:docMk/>
            <pc:sldMk cId="614306517" sldId="407"/>
            <ac:spMk id="5" creationId="{09B290D6-A894-FD20-7CC7-0CC3DC26DF76}"/>
          </ac:spMkLst>
        </pc:spChg>
        <pc:spChg chg="add mod">
          <ac:chgData name="(학생) 정해찬 (전기전자공학과)" userId="c206e3f8-eda4-4d29-847b-4522f9bfce41" providerId="ADAL" clId="{C0EE097E-3312-42E3-A6A7-EE847FD154CB}" dt="2023-02-13T05:12:09.737" v="3702"/>
          <ac:spMkLst>
            <pc:docMk/>
            <pc:sldMk cId="614306517" sldId="407"/>
            <ac:spMk id="6" creationId="{7F28B293-04E9-0182-B054-D71FA52A5F9D}"/>
          </ac:spMkLst>
        </pc:spChg>
        <pc:spChg chg="add mod">
          <ac:chgData name="(학생) 정해찬 (전기전자공학과)" userId="c206e3f8-eda4-4d29-847b-4522f9bfce41" providerId="ADAL" clId="{C0EE097E-3312-42E3-A6A7-EE847FD154CB}" dt="2023-02-13T05:12:09.737" v="3702"/>
          <ac:spMkLst>
            <pc:docMk/>
            <pc:sldMk cId="614306517" sldId="407"/>
            <ac:spMk id="7" creationId="{9DAF4F98-374E-FC4C-1836-22EE01CABBA9}"/>
          </ac:spMkLst>
        </pc:spChg>
        <pc:picChg chg="add mod">
          <ac:chgData name="(학생) 정해찬 (전기전자공학과)" userId="c206e3f8-eda4-4d29-847b-4522f9bfce41" providerId="ADAL" clId="{C0EE097E-3312-42E3-A6A7-EE847FD154CB}" dt="2023-02-13T04:52:11.487" v="3212" actId="1076"/>
          <ac:picMkLst>
            <pc:docMk/>
            <pc:sldMk cId="614306517" sldId="407"/>
            <ac:picMk id="2" creationId="{AA4A8F94-84A8-19D1-EBD0-585E3217D506}"/>
          </ac:picMkLst>
        </pc:picChg>
      </pc:sldChg>
      <pc:sldChg chg="addSp delSp modSp mod">
        <pc:chgData name="(학생) 정해찬 (전기전자공학과)" userId="c206e3f8-eda4-4d29-847b-4522f9bfce41" providerId="ADAL" clId="{C0EE097E-3312-42E3-A6A7-EE847FD154CB}" dt="2023-02-13T04:57:05.624" v="3276" actId="1035"/>
        <pc:sldMkLst>
          <pc:docMk/>
          <pc:sldMk cId="3949818885" sldId="410"/>
        </pc:sldMkLst>
        <pc:spChg chg="add mod">
          <ac:chgData name="(학생) 정해찬 (전기전자공학과)" userId="c206e3f8-eda4-4d29-847b-4522f9bfce41" providerId="ADAL" clId="{C0EE097E-3312-42E3-A6A7-EE847FD154CB}" dt="2023-02-13T03:14:55.338" v="39"/>
          <ac:spMkLst>
            <pc:docMk/>
            <pc:sldMk cId="3949818885" sldId="410"/>
            <ac:spMk id="4" creationId="{5926F75E-C93D-563F-2D73-FA8730F74CF7}"/>
          </ac:spMkLst>
        </pc:spChg>
        <pc:spChg chg="del">
          <ac:chgData name="(학생) 정해찬 (전기전자공학과)" userId="c206e3f8-eda4-4d29-847b-4522f9bfce41" providerId="ADAL" clId="{C0EE097E-3312-42E3-A6A7-EE847FD154CB}" dt="2023-02-13T03:15:03.449" v="40" actId="478"/>
          <ac:spMkLst>
            <pc:docMk/>
            <pc:sldMk cId="3949818885" sldId="410"/>
            <ac:spMk id="5" creationId="{A8D59A38-213B-48AC-AC6A-54F311963554}"/>
          </ac:spMkLst>
        </pc:spChg>
        <pc:spChg chg="del">
          <ac:chgData name="(학생) 정해찬 (전기전자공학과)" userId="c206e3f8-eda4-4d29-847b-4522f9bfce41" providerId="ADAL" clId="{C0EE097E-3312-42E3-A6A7-EE847FD154CB}" dt="2023-02-13T03:15:12.209" v="42" actId="478"/>
          <ac:spMkLst>
            <pc:docMk/>
            <pc:sldMk cId="3949818885" sldId="410"/>
            <ac:spMk id="7" creationId="{E2B4F06B-82C3-82DC-4777-4507097A5007}"/>
          </ac:spMkLst>
        </pc:spChg>
        <pc:spChg chg="mod">
          <ac:chgData name="(학생) 정해찬 (전기전자공학과)" userId="c206e3f8-eda4-4d29-847b-4522f9bfce41" providerId="ADAL" clId="{C0EE097E-3312-42E3-A6A7-EE847FD154CB}" dt="2023-02-13T03:15:41.746" v="50"/>
          <ac:spMkLst>
            <pc:docMk/>
            <pc:sldMk cId="3949818885" sldId="410"/>
            <ac:spMk id="8" creationId="{F7D20EF7-2842-C4DE-0269-6BB1320DA9D3}"/>
          </ac:spMkLst>
        </pc:spChg>
        <pc:spChg chg="add mod">
          <ac:chgData name="(학생) 정해찬 (전기전자공학과)" userId="c206e3f8-eda4-4d29-847b-4522f9bfce41" providerId="ADAL" clId="{C0EE097E-3312-42E3-A6A7-EE847FD154CB}" dt="2023-02-13T03:15:03.747" v="41"/>
          <ac:spMkLst>
            <pc:docMk/>
            <pc:sldMk cId="3949818885" sldId="410"/>
            <ac:spMk id="14" creationId="{355A1A7A-454F-AAA9-CB01-821F04FF9FCD}"/>
          </ac:spMkLst>
        </pc:spChg>
        <pc:spChg chg="del">
          <ac:chgData name="(학생) 정해찬 (전기전자공학과)" userId="c206e3f8-eda4-4d29-847b-4522f9bfce41" providerId="ADAL" clId="{C0EE097E-3312-42E3-A6A7-EE847FD154CB}" dt="2023-02-13T03:14:55.032" v="38" actId="478"/>
          <ac:spMkLst>
            <pc:docMk/>
            <pc:sldMk cId="3949818885" sldId="410"/>
            <ac:spMk id="16" creationId="{00000000-0000-0000-0000-000000000000}"/>
          </ac:spMkLst>
        </pc:spChg>
        <pc:spChg chg="add mod">
          <ac:chgData name="(학생) 정해찬 (전기전자공학과)" userId="c206e3f8-eda4-4d29-847b-4522f9bfce41" providerId="ADAL" clId="{C0EE097E-3312-42E3-A6A7-EE847FD154CB}" dt="2023-02-13T03:15:12.483" v="43"/>
          <ac:spMkLst>
            <pc:docMk/>
            <pc:sldMk cId="3949818885" sldId="410"/>
            <ac:spMk id="17" creationId="{454EBFA6-2C8E-4E3D-1229-157C843DA56D}"/>
          </ac:spMkLst>
        </pc:spChg>
        <pc:spChg chg="add mod">
          <ac:chgData name="(학생) 정해찬 (전기전자공학과)" userId="c206e3f8-eda4-4d29-847b-4522f9bfce41" providerId="ADAL" clId="{C0EE097E-3312-42E3-A6A7-EE847FD154CB}" dt="2023-02-13T04:57:05.624" v="3276" actId="1035"/>
          <ac:spMkLst>
            <pc:docMk/>
            <pc:sldMk cId="3949818885" sldId="410"/>
            <ac:spMk id="18" creationId="{6AC7DCAC-0D16-2219-AA22-BCF5C74556AA}"/>
          </ac:spMkLst>
        </pc:spChg>
        <pc:spChg chg="add mod">
          <ac:chgData name="(학생) 정해찬 (전기전자공학과)" userId="c206e3f8-eda4-4d29-847b-4522f9bfce41" providerId="ADAL" clId="{C0EE097E-3312-42E3-A6A7-EE847FD154CB}" dt="2023-02-13T04:56:57.908" v="3273" actId="20577"/>
          <ac:spMkLst>
            <pc:docMk/>
            <pc:sldMk cId="3949818885" sldId="410"/>
            <ac:spMk id="19" creationId="{C964D756-E3A4-E5CB-4704-4C53A81BAEA0}"/>
          </ac:spMkLst>
        </pc:spChg>
        <pc:cxnChg chg="add mod">
          <ac:chgData name="(학생) 정해찬 (전기전자공학과)" userId="c206e3f8-eda4-4d29-847b-4522f9bfce41" providerId="ADAL" clId="{C0EE097E-3312-42E3-A6A7-EE847FD154CB}" dt="2023-02-13T03:14:55.338" v="39"/>
          <ac:cxnSpMkLst>
            <pc:docMk/>
            <pc:sldMk cId="3949818885" sldId="410"/>
            <ac:cxnSpMk id="6" creationId="{B96775A4-DAA6-37A2-BBC4-07463F0D8293}"/>
          </ac:cxnSpMkLst>
        </pc:cxnChg>
        <pc:cxnChg chg="del">
          <ac:chgData name="(학생) 정해찬 (전기전자공학과)" userId="c206e3f8-eda4-4d29-847b-4522f9bfce41" providerId="ADAL" clId="{C0EE097E-3312-42E3-A6A7-EE847FD154CB}" dt="2023-02-13T03:14:52.063" v="37" actId="478"/>
          <ac:cxnSpMkLst>
            <pc:docMk/>
            <pc:sldMk cId="3949818885" sldId="410"/>
            <ac:cxnSpMk id="21" creationId="{00000000-0000-0000-0000-000000000000}"/>
          </ac:cxnSpMkLst>
        </pc:cxnChg>
      </pc:sldChg>
      <pc:sldChg chg="addSp delSp modSp mod">
        <pc:chgData name="(학생) 정해찬 (전기전자공학과)" userId="c206e3f8-eda4-4d29-847b-4522f9bfce41" providerId="ADAL" clId="{C0EE097E-3312-42E3-A6A7-EE847FD154CB}" dt="2023-02-13T04:57:13.013" v="3278" actId="1076"/>
        <pc:sldMkLst>
          <pc:docMk/>
          <pc:sldMk cId="678895072" sldId="411"/>
        </pc:sldMkLst>
        <pc:spChg chg="add mod">
          <ac:chgData name="(학생) 정해찬 (전기전자공학과)" userId="c206e3f8-eda4-4d29-847b-4522f9bfce41" providerId="ADAL" clId="{C0EE097E-3312-42E3-A6A7-EE847FD154CB}" dt="2023-02-13T03:13:58.009" v="17"/>
          <ac:spMkLst>
            <pc:docMk/>
            <pc:sldMk cId="678895072" sldId="411"/>
            <ac:spMk id="4" creationId="{8AC059B5-3F18-EACB-82E0-3FB35D48B586}"/>
          </ac:spMkLst>
        </pc:spChg>
        <pc:spChg chg="del">
          <ac:chgData name="(학생) 정해찬 (전기전자공학과)" userId="c206e3f8-eda4-4d29-847b-4522f9bfce41" providerId="ADAL" clId="{C0EE097E-3312-42E3-A6A7-EE847FD154CB}" dt="2023-02-13T03:13:47.694" v="16" actId="478"/>
          <ac:spMkLst>
            <pc:docMk/>
            <pc:sldMk cId="678895072" sldId="411"/>
            <ac:spMk id="5" creationId="{A8D59A38-213B-48AC-AC6A-54F311963554}"/>
          </ac:spMkLst>
        </pc:spChg>
        <pc:spChg chg="mod">
          <ac:chgData name="(학생) 정해찬 (전기전자공학과)" userId="c206e3f8-eda4-4d29-847b-4522f9bfce41" providerId="ADAL" clId="{C0EE097E-3312-42E3-A6A7-EE847FD154CB}" dt="2023-02-13T03:14:14.659" v="22"/>
          <ac:spMkLst>
            <pc:docMk/>
            <pc:sldMk cId="678895072" sldId="411"/>
            <ac:spMk id="7" creationId="{E2B4F06B-82C3-82DC-4777-4507097A5007}"/>
          </ac:spMkLst>
        </pc:spChg>
        <pc:spChg chg="del">
          <ac:chgData name="(학생) 정해찬 (전기전자공학과)" userId="c206e3f8-eda4-4d29-847b-4522f9bfce41" providerId="ADAL" clId="{C0EE097E-3312-42E3-A6A7-EE847FD154CB}" dt="2023-02-13T03:15:52.376" v="51" actId="478"/>
          <ac:spMkLst>
            <pc:docMk/>
            <pc:sldMk cId="678895072" sldId="411"/>
            <ac:spMk id="8" creationId="{F7D20EF7-2842-C4DE-0269-6BB1320DA9D3}"/>
          </ac:spMkLst>
        </pc:spChg>
        <pc:spChg chg="mod">
          <ac:chgData name="(학생) 정해찬 (전기전자공학과)" userId="c206e3f8-eda4-4d29-847b-4522f9bfce41" providerId="ADAL" clId="{C0EE097E-3312-42E3-A6A7-EE847FD154CB}" dt="2023-02-13T04:55:25.572" v="3251" actId="207"/>
          <ac:spMkLst>
            <pc:docMk/>
            <pc:sldMk cId="678895072" sldId="411"/>
            <ac:spMk id="9" creationId="{1FDC9A5D-099C-967D-4A17-DEF2589CC45A}"/>
          </ac:spMkLst>
        </pc:spChg>
        <pc:spChg chg="add mod">
          <ac:chgData name="(학생) 정해찬 (전기전자공학과)" userId="c206e3f8-eda4-4d29-847b-4522f9bfce41" providerId="ADAL" clId="{C0EE097E-3312-42E3-A6A7-EE847FD154CB}" dt="2023-02-13T03:15:52.691" v="52"/>
          <ac:spMkLst>
            <pc:docMk/>
            <pc:sldMk cId="678895072" sldId="411"/>
            <ac:spMk id="14" creationId="{21C8D063-0670-17AC-456E-B45677BDF73F}"/>
          </ac:spMkLst>
        </pc:spChg>
        <pc:spChg chg="mod">
          <ac:chgData name="(학생) 정해찬 (전기전자공학과)" userId="c206e3f8-eda4-4d29-847b-4522f9bfce41" providerId="ADAL" clId="{C0EE097E-3312-42E3-A6A7-EE847FD154CB}" dt="2023-02-13T03:14:32.609" v="35" actId="14100"/>
          <ac:spMkLst>
            <pc:docMk/>
            <pc:sldMk cId="678895072" sldId="411"/>
            <ac:spMk id="16" creationId="{00000000-0000-0000-0000-000000000000}"/>
          </ac:spMkLst>
        </pc:spChg>
        <pc:spChg chg="add mod">
          <ac:chgData name="(학생) 정해찬 (전기전자공학과)" userId="c206e3f8-eda4-4d29-847b-4522f9bfce41" providerId="ADAL" clId="{C0EE097E-3312-42E3-A6A7-EE847FD154CB}" dt="2023-02-13T04:56:15.148" v="3258" actId="14100"/>
          <ac:spMkLst>
            <pc:docMk/>
            <pc:sldMk cId="678895072" sldId="411"/>
            <ac:spMk id="17" creationId="{641B225D-1DB9-8DA4-0318-C02F84457406}"/>
          </ac:spMkLst>
        </pc:spChg>
        <pc:spChg chg="add mod">
          <ac:chgData name="(학생) 정해찬 (전기전자공학과)" userId="c206e3f8-eda4-4d29-847b-4522f9bfce41" providerId="ADAL" clId="{C0EE097E-3312-42E3-A6A7-EE847FD154CB}" dt="2023-02-13T04:57:13.013" v="3278" actId="1076"/>
          <ac:spMkLst>
            <pc:docMk/>
            <pc:sldMk cId="678895072" sldId="411"/>
            <ac:spMk id="18" creationId="{C0B6417C-6D53-6764-8C9B-7836ED071BEA}"/>
          </ac:spMkLst>
        </pc:spChg>
        <pc:cxnChg chg="mod">
          <ac:chgData name="(학생) 정해찬 (전기전자공학과)" userId="c206e3f8-eda4-4d29-847b-4522f9bfce41" providerId="ADAL" clId="{C0EE097E-3312-42E3-A6A7-EE847FD154CB}" dt="2023-02-13T03:14:40.671" v="36" actId="14100"/>
          <ac:cxnSpMkLst>
            <pc:docMk/>
            <pc:sldMk cId="678895072" sldId="411"/>
            <ac:cxnSpMk id="21" creationId="{00000000-0000-0000-0000-000000000000}"/>
          </ac:cxnSpMkLst>
        </pc:cxnChg>
      </pc:sldChg>
      <pc:sldChg chg="add modNotesTx">
        <pc:chgData name="(학생) 정해찬 (전기전자공학과)" userId="c206e3f8-eda4-4d29-847b-4522f9bfce41" providerId="ADAL" clId="{C0EE097E-3312-42E3-A6A7-EE847FD154CB}" dt="2023-02-13T03:18:16.903" v="156" actId="20577"/>
        <pc:sldMkLst>
          <pc:docMk/>
          <pc:sldMk cId="3929708785" sldId="412"/>
        </pc:sldMkLst>
      </pc:sldChg>
      <pc:sldChg chg="addSp delSp modSp add mod modNotesTx">
        <pc:chgData name="(학생) 정해찬 (전기전자공학과)" userId="c206e3f8-eda4-4d29-847b-4522f9bfce41" providerId="ADAL" clId="{C0EE097E-3312-42E3-A6A7-EE847FD154CB}" dt="2023-02-13T03:32:10.311" v="1288" actId="20577"/>
        <pc:sldMkLst>
          <pc:docMk/>
          <pc:sldMk cId="1903774726" sldId="413"/>
        </pc:sldMkLst>
        <pc:spChg chg="add mod">
          <ac:chgData name="(학생) 정해찬 (전기전자공학과)" userId="c206e3f8-eda4-4d29-847b-4522f9bfce41" providerId="ADAL" clId="{C0EE097E-3312-42E3-A6A7-EE847FD154CB}" dt="2023-02-13T03:27:23.558" v="1140"/>
          <ac:spMkLst>
            <pc:docMk/>
            <pc:sldMk cId="1903774726" sldId="413"/>
            <ac:spMk id="3" creationId="{463E231F-6D57-7292-4C8F-35F7B6F1B0B0}"/>
          </ac:spMkLst>
        </pc:spChg>
        <pc:spChg chg="mod">
          <ac:chgData name="(학생) 정해찬 (전기전자공학과)" userId="c206e3f8-eda4-4d29-847b-4522f9bfce41" providerId="ADAL" clId="{C0EE097E-3312-42E3-A6A7-EE847FD154CB}" dt="2023-02-13T03:20:01.247" v="159" actId="20577"/>
          <ac:spMkLst>
            <pc:docMk/>
            <pc:sldMk cId="1903774726" sldId="413"/>
            <ac:spMk id="5" creationId="{A8D59A38-213B-48AC-AC6A-54F311963554}"/>
          </ac:spMkLst>
        </pc:spChg>
        <pc:spChg chg="del">
          <ac:chgData name="(학생) 정해찬 (전기전자공학과)" userId="c206e3f8-eda4-4d29-847b-4522f9bfce41" providerId="ADAL" clId="{C0EE097E-3312-42E3-A6A7-EE847FD154CB}" dt="2023-02-13T03:25:30.331" v="1137" actId="478"/>
          <ac:spMkLst>
            <pc:docMk/>
            <pc:sldMk cId="1903774726" sldId="413"/>
            <ac:spMk id="9" creationId="{C05F1E9D-3D9D-BFD3-1EA5-ACBCCE91E5B7}"/>
          </ac:spMkLst>
        </pc:spChg>
        <pc:spChg chg="del">
          <ac:chgData name="(학생) 정해찬 (전기전자공학과)" userId="c206e3f8-eda4-4d29-847b-4522f9bfce41" providerId="ADAL" clId="{C0EE097E-3312-42E3-A6A7-EE847FD154CB}" dt="2023-02-13T03:25:33.249" v="1138" actId="478"/>
          <ac:spMkLst>
            <pc:docMk/>
            <pc:sldMk cId="1903774726" sldId="413"/>
            <ac:spMk id="13" creationId="{0CE301E6-82D3-A726-EDCE-A389CABBC05B}"/>
          </ac:spMkLst>
        </pc:spChg>
        <pc:spChg chg="mod">
          <ac:chgData name="(학생) 정해찬 (전기전자공학과)" userId="c206e3f8-eda4-4d29-847b-4522f9bfce41" providerId="ADAL" clId="{C0EE097E-3312-42E3-A6A7-EE847FD154CB}" dt="2023-02-13T03:20:32.449" v="184" actId="20577"/>
          <ac:spMkLst>
            <pc:docMk/>
            <pc:sldMk cId="1903774726" sldId="413"/>
            <ac:spMk id="16" creationId="{00000000-0000-0000-0000-000000000000}"/>
          </ac:spMkLst>
        </pc:spChg>
        <pc:picChg chg="add mod">
          <ac:chgData name="(학생) 정해찬 (전기전자공학과)" userId="c206e3f8-eda4-4d29-847b-4522f9bfce41" providerId="ADAL" clId="{C0EE097E-3312-42E3-A6A7-EE847FD154CB}" dt="2023-02-13T03:27:18.917" v="1139"/>
          <ac:picMkLst>
            <pc:docMk/>
            <pc:sldMk cId="1903774726" sldId="413"/>
            <ac:picMk id="2" creationId="{34ED5BB0-19AF-3887-A854-30D172F1E3BF}"/>
          </ac:picMkLst>
        </pc:picChg>
        <pc:picChg chg="del">
          <ac:chgData name="(학생) 정해찬 (전기전자공학과)" userId="c206e3f8-eda4-4d29-847b-4522f9bfce41" providerId="ADAL" clId="{C0EE097E-3312-42E3-A6A7-EE847FD154CB}" dt="2023-02-13T03:19:32.759" v="158" actId="478"/>
          <ac:picMkLst>
            <pc:docMk/>
            <pc:sldMk cId="1903774726" sldId="413"/>
            <ac:picMk id="14" creationId="{D65EF348-9A47-7393-EAA3-CDDBB1FE9521}"/>
          </ac:picMkLst>
        </pc:picChg>
      </pc:sldChg>
      <pc:sldChg chg="addSp delSp modSp add mod modNotesTx">
        <pc:chgData name="(학생) 정해찬 (전기전자공학과)" userId="c206e3f8-eda4-4d29-847b-4522f9bfce41" providerId="ADAL" clId="{C0EE097E-3312-42E3-A6A7-EE847FD154CB}" dt="2023-02-13T04:04:30.674" v="2644" actId="1076"/>
        <pc:sldMkLst>
          <pc:docMk/>
          <pc:sldMk cId="4163783257" sldId="414"/>
        </pc:sldMkLst>
        <pc:spChg chg="add mod">
          <ac:chgData name="(학생) 정해찬 (전기전자공학과)" userId="c206e3f8-eda4-4d29-847b-4522f9bfce41" providerId="ADAL" clId="{C0EE097E-3312-42E3-A6A7-EE847FD154CB}" dt="2023-02-13T03:40:02.675" v="2188"/>
          <ac:spMkLst>
            <pc:docMk/>
            <pc:sldMk cId="4163783257" sldId="414"/>
            <ac:spMk id="4" creationId="{DFAD165E-0273-833E-F25E-408F624B8432}"/>
          </ac:spMkLst>
        </pc:spChg>
        <pc:spChg chg="add mod">
          <ac:chgData name="(학생) 정해찬 (전기전자공학과)" userId="c206e3f8-eda4-4d29-847b-4522f9bfce41" providerId="ADAL" clId="{C0EE097E-3312-42E3-A6A7-EE847FD154CB}" dt="2023-02-13T03:40:02.675" v="2188"/>
          <ac:spMkLst>
            <pc:docMk/>
            <pc:sldMk cId="4163783257" sldId="414"/>
            <ac:spMk id="5" creationId="{BDB4AD28-BA0E-23B8-5491-3D7DDE3123CB}"/>
          </ac:spMkLst>
        </pc:spChg>
        <pc:spChg chg="add mod">
          <ac:chgData name="(학생) 정해찬 (전기전자공학과)" userId="c206e3f8-eda4-4d29-847b-4522f9bfce41" providerId="ADAL" clId="{C0EE097E-3312-42E3-A6A7-EE847FD154CB}" dt="2023-02-13T03:40:02.675" v="2188"/>
          <ac:spMkLst>
            <pc:docMk/>
            <pc:sldMk cId="4163783257" sldId="414"/>
            <ac:spMk id="6" creationId="{85CDCF7D-E3AA-5F59-9E18-BD3271837CDF}"/>
          </ac:spMkLst>
        </pc:spChg>
        <pc:spChg chg="add mod">
          <ac:chgData name="(학생) 정해찬 (전기전자공학과)" userId="c206e3f8-eda4-4d29-847b-4522f9bfce41" providerId="ADAL" clId="{C0EE097E-3312-42E3-A6A7-EE847FD154CB}" dt="2023-02-13T03:40:12.425" v="2192" actId="1076"/>
          <ac:spMkLst>
            <pc:docMk/>
            <pc:sldMk cId="4163783257" sldId="414"/>
            <ac:spMk id="8" creationId="{F5643997-8A61-B632-2991-4B76E19CE8EB}"/>
          </ac:spMkLst>
        </pc:spChg>
        <pc:spChg chg="mod">
          <ac:chgData name="(학생) 정해찬 (전기전자공학과)" userId="c206e3f8-eda4-4d29-847b-4522f9bfce41" providerId="ADAL" clId="{C0EE097E-3312-42E3-A6A7-EE847FD154CB}" dt="2023-02-13T03:35:18.713" v="1649" actId="20577"/>
          <ac:spMkLst>
            <pc:docMk/>
            <pc:sldMk cId="4163783257" sldId="414"/>
            <ac:spMk id="16" creationId="{00000000-0000-0000-0000-000000000000}"/>
          </ac:spMkLst>
        </pc:spChg>
        <pc:spChg chg="add mod">
          <ac:chgData name="(학생) 정해찬 (전기전자공학과)" userId="c206e3f8-eda4-4d29-847b-4522f9bfce41" providerId="ADAL" clId="{C0EE097E-3312-42E3-A6A7-EE847FD154CB}" dt="2023-02-13T04:04:30.674" v="2644" actId="1076"/>
          <ac:spMkLst>
            <pc:docMk/>
            <pc:sldMk cId="4163783257" sldId="414"/>
            <ac:spMk id="17" creationId="{E9F2CA6A-D060-B7E2-93FB-DD61A7847F4F}"/>
          </ac:spMkLst>
        </pc:spChg>
        <pc:spChg chg="del">
          <ac:chgData name="(학생) 정해찬 (전기전자공학과)" userId="c206e3f8-eda4-4d29-847b-4522f9bfce41" providerId="ADAL" clId="{C0EE097E-3312-42E3-A6A7-EE847FD154CB}" dt="2023-02-13T03:35:25.055" v="1652" actId="478"/>
          <ac:spMkLst>
            <pc:docMk/>
            <pc:sldMk cId="4163783257" sldId="414"/>
            <ac:spMk id="20" creationId="{3081F2A4-206E-A495-D037-96260786333D}"/>
          </ac:spMkLst>
        </pc:spChg>
        <pc:spChg chg="del">
          <ac:chgData name="(학생) 정해찬 (전기전자공학과)" userId="c206e3f8-eda4-4d29-847b-4522f9bfce41" providerId="ADAL" clId="{C0EE097E-3312-42E3-A6A7-EE847FD154CB}" dt="2023-02-13T03:35:23.711" v="1651" actId="478"/>
          <ac:spMkLst>
            <pc:docMk/>
            <pc:sldMk cId="4163783257" sldId="414"/>
            <ac:spMk id="23" creationId="{C761F3E7-BBDC-F2BA-0FDA-97ABC7C2DA7F}"/>
          </ac:spMkLst>
        </pc:spChg>
        <pc:spChg chg="del">
          <ac:chgData name="(학생) 정해찬 (전기전자공학과)" userId="c206e3f8-eda4-4d29-847b-4522f9bfce41" providerId="ADAL" clId="{C0EE097E-3312-42E3-A6A7-EE847FD154CB}" dt="2023-02-13T03:35:25.857" v="1653" actId="478"/>
          <ac:spMkLst>
            <pc:docMk/>
            <pc:sldMk cId="4163783257" sldId="414"/>
            <ac:spMk id="24" creationId="{546131CC-3812-E17D-C5DA-2837B48E6BB0}"/>
          </ac:spMkLst>
        </pc:spChg>
        <pc:spChg chg="del">
          <ac:chgData name="(학생) 정해찬 (전기전자공학과)" userId="c206e3f8-eda4-4d29-847b-4522f9bfce41" providerId="ADAL" clId="{C0EE097E-3312-42E3-A6A7-EE847FD154CB}" dt="2023-02-13T03:35:27.615" v="1654" actId="478"/>
          <ac:spMkLst>
            <pc:docMk/>
            <pc:sldMk cId="4163783257" sldId="414"/>
            <ac:spMk id="25" creationId="{8328D006-0E04-EBA2-2BF4-0E1975C22F4B}"/>
          </ac:spMkLst>
        </pc:spChg>
        <pc:picChg chg="add mod">
          <ac:chgData name="(학생) 정해찬 (전기전자공학과)" userId="c206e3f8-eda4-4d29-847b-4522f9bfce41" providerId="ADAL" clId="{C0EE097E-3312-42E3-A6A7-EE847FD154CB}" dt="2023-02-13T03:40:02.675" v="2188"/>
          <ac:picMkLst>
            <pc:docMk/>
            <pc:sldMk cId="4163783257" sldId="414"/>
            <ac:picMk id="2" creationId="{8BFE484A-250D-4C8B-3E2F-AFEDA950CE61}"/>
          </ac:picMkLst>
        </pc:picChg>
        <pc:picChg chg="del">
          <ac:chgData name="(학생) 정해찬 (전기전자공학과)" userId="c206e3f8-eda4-4d29-847b-4522f9bfce41" providerId="ADAL" clId="{C0EE097E-3312-42E3-A6A7-EE847FD154CB}" dt="2023-02-13T03:35:21.902" v="1650" actId="478"/>
          <ac:picMkLst>
            <pc:docMk/>
            <pc:sldMk cId="4163783257" sldId="414"/>
            <ac:picMk id="3" creationId="{69E9B0ED-6718-33E7-2E00-2B259F614D33}"/>
          </ac:picMkLst>
        </pc:picChg>
        <pc:picChg chg="add del mod">
          <ac:chgData name="(학생) 정해찬 (전기전자공학과)" userId="c206e3f8-eda4-4d29-847b-4522f9bfce41" providerId="ADAL" clId="{C0EE097E-3312-42E3-A6A7-EE847FD154CB}" dt="2023-02-13T04:01:58.305" v="2561" actId="478"/>
          <ac:picMkLst>
            <pc:docMk/>
            <pc:sldMk cId="4163783257" sldId="414"/>
            <ac:picMk id="13" creationId="{CA768D58-541C-843E-0FBA-AC12AE3B9019}"/>
          </ac:picMkLst>
        </pc:picChg>
      </pc:sldChg>
      <pc:sldChg chg="addSp delSp modSp add mod modNotesTx">
        <pc:chgData name="(학생) 정해찬 (전기전자공학과)" userId="c206e3f8-eda4-4d29-847b-4522f9bfce41" providerId="ADAL" clId="{C0EE097E-3312-42E3-A6A7-EE847FD154CB}" dt="2023-02-13T05:22:49.842" v="4036" actId="21"/>
        <pc:sldMkLst>
          <pc:docMk/>
          <pc:sldMk cId="329831496" sldId="415"/>
        </pc:sldMkLst>
        <pc:spChg chg="add del mod">
          <ac:chgData name="(학생) 정해찬 (전기전자공학과)" userId="c206e3f8-eda4-4d29-847b-4522f9bfce41" providerId="ADAL" clId="{C0EE097E-3312-42E3-A6A7-EE847FD154CB}" dt="2023-02-13T03:50:59.421" v="2230"/>
          <ac:spMkLst>
            <pc:docMk/>
            <pc:sldMk cId="329831496" sldId="415"/>
            <ac:spMk id="4" creationId="{097CF6C8-069D-2B35-2BC1-59AF28D69162}"/>
          </ac:spMkLst>
        </pc:spChg>
        <pc:spChg chg="add del mod">
          <ac:chgData name="(학생) 정해찬 (전기전자공학과)" userId="c206e3f8-eda4-4d29-847b-4522f9bfce41" providerId="ADAL" clId="{C0EE097E-3312-42E3-A6A7-EE847FD154CB}" dt="2023-02-13T03:50:59.421" v="2230"/>
          <ac:spMkLst>
            <pc:docMk/>
            <pc:sldMk cId="329831496" sldId="415"/>
            <ac:spMk id="6" creationId="{2DA307C2-CBEF-0B8F-A266-9C2DA30714AA}"/>
          </ac:spMkLst>
        </pc:spChg>
        <pc:spChg chg="add del">
          <ac:chgData name="(학생) 정해찬 (전기전자공학과)" userId="c206e3f8-eda4-4d29-847b-4522f9bfce41" providerId="ADAL" clId="{C0EE097E-3312-42E3-A6A7-EE847FD154CB}" dt="2023-02-13T05:22:49.842" v="4036" actId="21"/>
          <ac:spMkLst>
            <pc:docMk/>
            <pc:sldMk cId="329831496" sldId="415"/>
            <ac:spMk id="13" creationId="{8D07E66E-31B3-B3BD-1C89-49882842554B}"/>
          </ac:spMkLst>
        </pc:spChg>
      </pc:sldChg>
      <pc:sldChg chg="addSp delSp modSp add del mod">
        <pc:chgData name="(학생) 정해찬 (전기전자공학과)" userId="c206e3f8-eda4-4d29-847b-4522f9bfce41" providerId="ADAL" clId="{C0EE097E-3312-42E3-A6A7-EE847FD154CB}" dt="2023-02-13T05:23:13.371" v="4041" actId="47"/>
        <pc:sldMkLst>
          <pc:docMk/>
          <pc:sldMk cId="1112448544" sldId="416"/>
        </pc:sldMkLst>
        <pc:spChg chg="add mod">
          <ac:chgData name="(학생) 정해찬 (전기전자공학과)" userId="c206e3f8-eda4-4d29-847b-4522f9bfce41" providerId="ADAL" clId="{C0EE097E-3312-42E3-A6A7-EE847FD154CB}" dt="2023-02-13T03:42:58.171" v="2205" actId="1076"/>
          <ac:spMkLst>
            <pc:docMk/>
            <pc:sldMk cId="1112448544" sldId="416"/>
            <ac:spMk id="2" creationId="{8C9B2D75-2F9F-F3CF-B510-6CDEDC3D4B64}"/>
          </ac:spMkLst>
        </pc:spChg>
        <pc:spChg chg="add mod">
          <ac:chgData name="(학생) 정해찬 (전기전자공학과)" userId="c206e3f8-eda4-4d29-847b-4522f9bfce41" providerId="ADAL" clId="{C0EE097E-3312-42E3-A6A7-EE847FD154CB}" dt="2023-02-13T03:42:58.171" v="2205" actId="1076"/>
          <ac:spMkLst>
            <pc:docMk/>
            <pc:sldMk cId="1112448544" sldId="416"/>
            <ac:spMk id="3" creationId="{63A07A8C-9C45-12EB-78A8-ACAD20FF51E6}"/>
          </ac:spMkLst>
        </pc:spChg>
        <pc:spChg chg="del">
          <ac:chgData name="(학생) 정해찬 (전기전자공학과)" userId="c206e3f8-eda4-4d29-847b-4522f9bfce41" providerId="ADAL" clId="{C0EE097E-3312-42E3-A6A7-EE847FD154CB}" dt="2023-02-13T03:42:49.754" v="2203" actId="478"/>
          <ac:spMkLst>
            <pc:docMk/>
            <pc:sldMk cId="1112448544" sldId="416"/>
            <ac:spMk id="25" creationId="{8328D006-0E04-EBA2-2BF4-0E1975C22F4B}"/>
          </ac:spMkLst>
        </pc:spChg>
        <pc:picChg chg="add mod">
          <ac:chgData name="(학생) 정해찬 (전기전자공학과)" userId="c206e3f8-eda4-4d29-847b-4522f9bfce41" providerId="ADAL" clId="{C0EE097E-3312-42E3-A6A7-EE847FD154CB}" dt="2023-02-13T03:43:26.865" v="2214" actId="1076"/>
          <ac:picMkLst>
            <pc:docMk/>
            <pc:sldMk cId="1112448544" sldId="416"/>
            <ac:picMk id="5" creationId="{5F202101-A819-8931-C007-C5402314F3A8}"/>
          </ac:picMkLst>
        </pc:picChg>
        <pc:picChg chg="add mod">
          <ac:chgData name="(학생) 정해찬 (전기전자공학과)" userId="c206e3f8-eda4-4d29-847b-4522f9bfce41" providerId="ADAL" clId="{C0EE097E-3312-42E3-A6A7-EE847FD154CB}" dt="2023-02-13T03:46:11.296" v="2223" actId="1076"/>
          <ac:picMkLst>
            <pc:docMk/>
            <pc:sldMk cId="1112448544" sldId="416"/>
            <ac:picMk id="7" creationId="{C07C6C2C-0AC0-F2D5-A147-12850E1932D5}"/>
          </ac:picMkLst>
        </pc:picChg>
      </pc:sldChg>
      <pc:sldChg chg="addSp delSp modSp add del mod">
        <pc:chgData name="(학생) 정해찬 (전기전자공학과)" userId="c206e3f8-eda4-4d29-847b-4522f9bfce41" providerId="ADAL" clId="{C0EE097E-3312-42E3-A6A7-EE847FD154CB}" dt="2023-02-13T05:13:02.829" v="3703" actId="47"/>
        <pc:sldMkLst>
          <pc:docMk/>
          <pc:sldMk cId="1455327091" sldId="417"/>
        </pc:sldMkLst>
        <pc:spChg chg="del">
          <ac:chgData name="(학생) 정해찬 (전기전자공학과)" userId="c206e3f8-eda4-4d29-847b-4522f9bfce41" providerId="ADAL" clId="{C0EE097E-3312-42E3-A6A7-EE847FD154CB}" dt="2023-02-13T03:46:21.531" v="2225" actId="478"/>
          <ac:spMkLst>
            <pc:docMk/>
            <pc:sldMk cId="1455327091" sldId="417"/>
            <ac:spMk id="2" creationId="{8C9B2D75-2F9F-F3CF-B510-6CDEDC3D4B64}"/>
          </ac:spMkLst>
        </pc:spChg>
        <pc:spChg chg="del">
          <ac:chgData name="(학생) 정해찬 (전기전자공학과)" userId="c206e3f8-eda4-4d29-847b-4522f9bfce41" providerId="ADAL" clId="{C0EE097E-3312-42E3-A6A7-EE847FD154CB}" dt="2023-02-13T03:46:21.531" v="2225" actId="478"/>
          <ac:spMkLst>
            <pc:docMk/>
            <pc:sldMk cId="1455327091" sldId="417"/>
            <ac:spMk id="3" creationId="{63A07A8C-9C45-12EB-78A8-ACAD20FF51E6}"/>
          </ac:spMkLst>
        </pc:spChg>
        <pc:spChg chg="add mod">
          <ac:chgData name="(학생) 정해찬 (전기전자공학과)" userId="c206e3f8-eda4-4d29-847b-4522f9bfce41" providerId="ADAL" clId="{C0EE097E-3312-42E3-A6A7-EE847FD154CB}" dt="2023-02-13T03:46:32.928" v="2227" actId="1076"/>
          <ac:spMkLst>
            <pc:docMk/>
            <pc:sldMk cId="1455327091" sldId="417"/>
            <ac:spMk id="4" creationId="{F3B866F5-921A-5D3D-8220-33A0285F28A3}"/>
          </ac:spMkLst>
        </pc:spChg>
        <pc:spChg chg="add mod">
          <ac:chgData name="(학생) 정해찬 (전기전자공학과)" userId="c206e3f8-eda4-4d29-847b-4522f9bfce41" providerId="ADAL" clId="{C0EE097E-3312-42E3-A6A7-EE847FD154CB}" dt="2023-02-13T03:46:32.928" v="2227" actId="1076"/>
          <ac:spMkLst>
            <pc:docMk/>
            <pc:sldMk cId="1455327091" sldId="417"/>
            <ac:spMk id="6" creationId="{2A44FB1A-67C6-5988-FFC4-FD48796572A9}"/>
          </ac:spMkLst>
        </pc:spChg>
        <pc:picChg chg="del">
          <ac:chgData name="(학생) 정해찬 (전기전자공학과)" userId="c206e3f8-eda4-4d29-847b-4522f9bfce41" providerId="ADAL" clId="{C0EE097E-3312-42E3-A6A7-EE847FD154CB}" dt="2023-02-13T03:56:43.015" v="2533" actId="478"/>
          <ac:picMkLst>
            <pc:docMk/>
            <pc:sldMk cId="1455327091" sldId="417"/>
            <ac:picMk id="5" creationId="{5F202101-A819-8931-C007-C5402314F3A8}"/>
          </ac:picMkLst>
        </pc:picChg>
        <pc:picChg chg="del">
          <ac:chgData name="(학생) 정해찬 (전기전자공학과)" userId="c206e3f8-eda4-4d29-847b-4522f9bfce41" providerId="ADAL" clId="{C0EE097E-3312-42E3-A6A7-EE847FD154CB}" dt="2023-02-13T03:56:39.591" v="2532" actId="478"/>
          <ac:picMkLst>
            <pc:docMk/>
            <pc:sldMk cId="1455327091" sldId="417"/>
            <ac:picMk id="7" creationId="{C07C6C2C-0AC0-F2D5-A147-12850E1932D5}"/>
          </ac:picMkLst>
        </pc:picChg>
      </pc:sldChg>
      <pc:sldChg chg="addSp delSp modSp add mod">
        <pc:chgData name="(학생) 정해찬 (전기전자공학과)" userId="c206e3f8-eda4-4d29-847b-4522f9bfce41" providerId="ADAL" clId="{C0EE097E-3312-42E3-A6A7-EE847FD154CB}" dt="2023-02-13T05:35:13.097" v="4188" actId="20577"/>
        <pc:sldMkLst>
          <pc:docMk/>
          <pc:sldMk cId="1391620572" sldId="418"/>
        </pc:sldMkLst>
        <pc:spChg chg="add mod">
          <ac:chgData name="(학생) 정해찬 (전기전자공학과)" userId="c206e3f8-eda4-4d29-847b-4522f9bfce41" providerId="ADAL" clId="{C0EE097E-3312-42E3-A6A7-EE847FD154CB}" dt="2023-02-13T05:15:22.302" v="3706" actId="1076"/>
          <ac:spMkLst>
            <pc:docMk/>
            <pc:sldMk cId="1391620572" sldId="418"/>
            <ac:spMk id="2" creationId="{21E7B6E2-D935-CC98-F312-911CF0693BA9}"/>
          </ac:spMkLst>
        </pc:spChg>
        <pc:spChg chg="del">
          <ac:chgData name="(학생) 정해찬 (전기전자공학과)" userId="c206e3f8-eda4-4d29-847b-4522f9bfce41" providerId="ADAL" clId="{C0EE097E-3312-42E3-A6A7-EE847FD154CB}" dt="2023-02-13T03:59:34.144" v="2558" actId="478"/>
          <ac:spMkLst>
            <pc:docMk/>
            <pc:sldMk cId="1391620572" sldId="418"/>
            <ac:spMk id="3" creationId="{A8A89050-D097-3FA9-9EA3-4135247A6705}"/>
          </ac:spMkLst>
        </pc:spChg>
        <pc:spChg chg="add mod">
          <ac:chgData name="(학생) 정해찬 (전기전자공학과)" userId="c206e3f8-eda4-4d29-847b-4522f9bfce41" providerId="ADAL" clId="{C0EE097E-3312-42E3-A6A7-EE847FD154CB}" dt="2023-02-13T05:15:22.302" v="3706" actId="1076"/>
          <ac:spMkLst>
            <pc:docMk/>
            <pc:sldMk cId="1391620572" sldId="418"/>
            <ac:spMk id="4" creationId="{AB1DF53A-F5A6-373D-8520-8F3EE1209D07}"/>
          </ac:spMkLst>
        </pc:spChg>
        <pc:spChg chg="mod">
          <ac:chgData name="(학생) 정해찬 (전기전자공학과)" userId="c206e3f8-eda4-4d29-847b-4522f9bfce41" providerId="ADAL" clId="{C0EE097E-3312-42E3-A6A7-EE847FD154CB}" dt="2023-02-13T03:59:19.244" v="2555" actId="20577"/>
          <ac:spMkLst>
            <pc:docMk/>
            <pc:sldMk cId="1391620572" sldId="418"/>
            <ac:spMk id="5" creationId="{A8D59A38-213B-48AC-AC6A-54F311963554}"/>
          </ac:spMkLst>
        </pc:spChg>
        <pc:spChg chg="del">
          <ac:chgData name="(학생) 정해찬 (전기전자공학과)" userId="c206e3f8-eda4-4d29-847b-4522f9bfce41" providerId="ADAL" clId="{C0EE097E-3312-42E3-A6A7-EE847FD154CB}" dt="2023-02-13T03:59:31.544" v="2557" actId="478"/>
          <ac:spMkLst>
            <pc:docMk/>
            <pc:sldMk cId="1391620572" sldId="418"/>
            <ac:spMk id="6" creationId="{39816C5C-5584-D5FF-C86A-2C857BE836FE}"/>
          </ac:spMkLst>
        </pc:spChg>
        <pc:spChg chg="del">
          <ac:chgData name="(학생) 정해찬 (전기전자공학과)" userId="c206e3f8-eda4-4d29-847b-4522f9bfce41" providerId="ADAL" clId="{C0EE097E-3312-42E3-A6A7-EE847FD154CB}" dt="2023-02-13T03:59:36.216" v="2559" actId="478"/>
          <ac:spMkLst>
            <pc:docMk/>
            <pc:sldMk cId="1391620572" sldId="418"/>
            <ac:spMk id="8" creationId="{BCB93A29-2064-6B25-D4E4-DD24B19E83EE}"/>
          </ac:spMkLst>
        </pc:spChg>
        <pc:spChg chg="del">
          <ac:chgData name="(학생) 정해찬 (전기전자공학과)" userId="c206e3f8-eda4-4d29-847b-4522f9bfce41" providerId="ADAL" clId="{C0EE097E-3312-42E3-A6A7-EE847FD154CB}" dt="2023-02-13T03:59:39.897" v="2560" actId="478"/>
          <ac:spMkLst>
            <pc:docMk/>
            <pc:sldMk cId="1391620572" sldId="418"/>
            <ac:spMk id="9" creationId="{EC101F3B-5F17-0539-947F-F59D87852758}"/>
          </ac:spMkLst>
        </pc:spChg>
        <pc:spChg chg="add mod">
          <ac:chgData name="(학생) 정해찬 (전기전자공학과)" userId="c206e3f8-eda4-4d29-847b-4522f9bfce41" providerId="ADAL" clId="{C0EE097E-3312-42E3-A6A7-EE847FD154CB}" dt="2023-02-13T05:35:13.097" v="4188" actId="20577"/>
          <ac:spMkLst>
            <pc:docMk/>
            <pc:sldMk cId="1391620572" sldId="418"/>
            <ac:spMk id="13" creationId="{8DDC0FE0-AAC0-3B87-0E1B-88FF5806A0E9}"/>
          </ac:spMkLst>
        </pc:spChg>
        <pc:spChg chg="del">
          <ac:chgData name="(학생) 정해찬 (전기전자공학과)" userId="c206e3f8-eda4-4d29-847b-4522f9bfce41" providerId="ADAL" clId="{C0EE097E-3312-42E3-A6A7-EE847FD154CB}" dt="2023-02-13T03:59:29.240" v="2556" actId="478"/>
          <ac:spMkLst>
            <pc:docMk/>
            <pc:sldMk cId="1391620572" sldId="418"/>
            <ac:spMk id="14" creationId="{A8F82039-08A5-96AB-B003-78E4EA8F8620}"/>
          </ac:spMkLst>
        </pc:spChg>
        <pc:spChg chg="add del mod">
          <ac:chgData name="(학생) 정해찬 (전기전자공학과)" userId="c206e3f8-eda4-4d29-847b-4522f9bfce41" providerId="ADAL" clId="{C0EE097E-3312-42E3-A6A7-EE847FD154CB}" dt="2023-02-13T05:21:52.651" v="4012"/>
          <ac:spMkLst>
            <pc:docMk/>
            <pc:sldMk cId="1391620572" sldId="418"/>
            <ac:spMk id="17" creationId="{9C2DA535-A0AA-F1E2-0BD4-7B37186DA187}"/>
          </ac:spMkLst>
        </pc:spChg>
        <pc:spChg chg="add del mod">
          <ac:chgData name="(학생) 정해찬 (전기전자공학과)" userId="c206e3f8-eda4-4d29-847b-4522f9bfce41" providerId="ADAL" clId="{C0EE097E-3312-42E3-A6A7-EE847FD154CB}" dt="2023-02-13T05:21:55.446" v="4015"/>
          <ac:spMkLst>
            <pc:docMk/>
            <pc:sldMk cId="1391620572" sldId="418"/>
            <ac:spMk id="18" creationId="{9F3EFFD6-B416-6261-7127-2439681432EA}"/>
          </ac:spMkLst>
        </pc:spChg>
        <pc:spChg chg="add mod">
          <ac:chgData name="(학생) 정해찬 (전기전자공학과)" userId="c206e3f8-eda4-4d29-847b-4522f9bfce41" providerId="ADAL" clId="{C0EE097E-3312-42E3-A6A7-EE847FD154CB}" dt="2023-02-13T05:22:57.514" v="4038" actId="1076"/>
          <ac:spMkLst>
            <pc:docMk/>
            <pc:sldMk cId="1391620572" sldId="418"/>
            <ac:spMk id="19" creationId="{26AC9ED9-620E-D480-4550-FCD5792C2867}"/>
          </ac:spMkLst>
        </pc:spChg>
        <pc:spChg chg="add mod">
          <ac:chgData name="(학생) 정해찬 (전기전자공학과)" userId="c206e3f8-eda4-4d29-847b-4522f9bfce41" providerId="ADAL" clId="{C0EE097E-3312-42E3-A6A7-EE847FD154CB}" dt="2023-02-13T05:22:57.514" v="4038" actId="1076"/>
          <ac:spMkLst>
            <pc:docMk/>
            <pc:sldMk cId="1391620572" sldId="418"/>
            <ac:spMk id="20" creationId="{9FC8AA6F-7D7E-E3B3-A90C-B77863BC5F7E}"/>
          </ac:spMkLst>
        </pc:spChg>
        <pc:spChg chg="add mod">
          <ac:chgData name="(학생) 정해찬 (전기전자공학과)" userId="c206e3f8-eda4-4d29-847b-4522f9bfce41" providerId="ADAL" clId="{C0EE097E-3312-42E3-A6A7-EE847FD154CB}" dt="2023-02-13T05:34:31.272" v="4121" actId="20577"/>
          <ac:spMkLst>
            <pc:docMk/>
            <pc:sldMk cId="1391620572" sldId="418"/>
            <ac:spMk id="22" creationId="{4983C800-00A8-4E1D-DB61-171DB6B3599C}"/>
          </ac:spMkLst>
        </pc:spChg>
      </pc:sldChg>
      <pc:sldChg chg="addSp delSp modSp add mod modNotesTx">
        <pc:chgData name="(학생) 정해찬 (전기전자공학과)" userId="c206e3f8-eda4-4d29-847b-4522f9bfce41" providerId="ADAL" clId="{C0EE097E-3312-42E3-A6A7-EE847FD154CB}" dt="2023-02-13T04:10:40.579" v="2730" actId="1076"/>
        <pc:sldMkLst>
          <pc:docMk/>
          <pc:sldMk cId="2370552651" sldId="419"/>
        </pc:sldMkLst>
        <pc:spChg chg="del">
          <ac:chgData name="(학생) 정해찬 (전기전자공학과)" userId="c206e3f8-eda4-4d29-847b-4522f9bfce41" providerId="ADAL" clId="{C0EE097E-3312-42E3-A6A7-EE847FD154CB}" dt="2023-02-13T04:07:22.885" v="2671" actId="478"/>
          <ac:spMkLst>
            <pc:docMk/>
            <pc:sldMk cId="2370552651" sldId="419"/>
            <ac:spMk id="4" creationId="{DFAD165E-0273-833E-F25E-408F624B8432}"/>
          </ac:spMkLst>
        </pc:spChg>
        <pc:spChg chg="del">
          <ac:chgData name="(학생) 정해찬 (전기전자공학과)" userId="c206e3f8-eda4-4d29-847b-4522f9bfce41" providerId="ADAL" clId="{C0EE097E-3312-42E3-A6A7-EE847FD154CB}" dt="2023-02-13T04:07:22.885" v="2671" actId="478"/>
          <ac:spMkLst>
            <pc:docMk/>
            <pc:sldMk cId="2370552651" sldId="419"/>
            <ac:spMk id="5" creationId="{BDB4AD28-BA0E-23B8-5491-3D7DDE3123CB}"/>
          </ac:spMkLst>
        </pc:spChg>
        <pc:spChg chg="del">
          <ac:chgData name="(학생) 정해찬 (전기전자공학과)" userId="c206e3f8-eda4-4d29-847b-4522f9bfce41" providerId="ADAL" clId="{C0EE097E-3312-42E3-A6A7-EE847FD154CB}" dt="2023-02-13T04:07:22.885" v="2671" actId="478"/>
          <ac:spMkLst>
            <pc:docMk/>
            <pc:sldMk cId="2370552651" sldId="419"/>
            <ac:spMk id="6" creationId="{85CDCF7D-E3AA-5F59-9E18-BD3271837CDF}"/>
          </ac:spMkLst>
        </pc:spChg>
        <pc:spChg chg="del">
          <ac:chgData name="(학생) 정해찬 (전기전자공학과)" userId="c206e3f8-eda4-4d29-847b-4522f9bfce41" providerId="ADAL" clId="{C0EE097E-3312-42E3-A6A7-EE847FD154CB}" dt="2023-02-13T04:07:22.885" v="2671" actId="478"/>
          <ac:spMkLst>
            <pc:docMk/>
            <pc:sldMk cId="2370552651" sldId="419"/>
            <ac:spMk id="8" creationId="{F5643997-8A61-B632-2991-4B76E19CE8EB}"/>
          </ac:spMkLst>
        </pc:spChg>
        <pc:spChg chg="del">
          <ac:chgData name="(학생) 정해찬 (전기전자공학과)" userId="c206e3f8-eda4-4d29-847b-4522f9bfce41" providerId="ADAL" clId="{C0EE097E-3312-42E3-A6A7-EE847FD154CB}" dt="2023-02-13T04:07:22.885" v="2671" actId="478"/>
          <ac:spMkLst>
            <pc:docMk/>
            <pc:sldMk cId="2370552651" sldId="419"/>
            <ac:spMk id="17" creationId="{E9F2CA6A-D060-B7E2-93FB-DD61A7847F4F}"/>
          </ac:spMkLst>
        </pc:spChg>
        <pc:spChg chg="mod">
          <ac:chgData name="(학생) 정해찬 (전기전자공학과)" userId="c206e3f8-eda4-4d29-847b-4522f9bfce41" providerId="ADAL" clId="{C0EE097E-3312-42E3-A6A7-EE847FD154CB}" dt="2023-02-13T04:09:19.942" v="2705" actId="14100"/>
          <ac:spMkLst>
            <pc:docMk/>
            <pc:sldMk cId="2370552651" sldId="419"/>
            <ac:spMk id="19" creationId="{10798E95-6CE3-45C6-F388-AC167F5778A8}"/>
          </ac:spMkLst>
        </pc:spChg>
        <pc:spChg chg="mod">
          <ac:chgData name="(학생) 정해찬 (전기전자공학과)" userId="c206e3f8-eda4-4d29-847b-4522f9bfce41" providerId="ADAL" clId="{C0EE097E-3312-42E3-A6A7-EE847FD154CB}" dt="2023-02-13T04:09:19.942" v="2705" actId="14100"/>
          <ac:spMkLst>
            <pc:docMk/>
            <pc:sldMk cId="2370552651" sldId="419"/>
            <ac:spMk id="23" creationId="{81C9AC9C-205E-8D42-BAAE-CBD0D31DD104}"/>
          </ac:spMkLst>
        </pc:spChg>
        <pc:spChg chg="mod">
          <ac:chgData name="(학생) 정해찬 (전기전자공학과)" userId="c206e3f8-eda4-4d29-847b-4522f9bfce41" providerId="ADAL" clId="{C0EE097E-3312-42E3-A6A7-EE847FD154CB}" dt="2023-02-13T04:09:24.375" v="2707" actId="1076"/>
          <ac:spMkLst>
            <pc:docMk/>
            <pc:sldMk cId="2370552651" sldId="419"/>
            <ac:spMk id="26" creationId="{EE7035FB-94EC-47D4-BEF9-E9859A67527A}"/>
          </ac:spMkLst>
        </pc:spChg>
        <pc:spChg chg="mod">
          <ac:chgData name="(학생) 정해찬 (전기전자공학과)" userId="c206e3f8-eda4-4d29-847b-4522f9bfce41" providerId="ADAL" clId="{C0EE097E-3312-42E3-A6A7-EE847FD154CB}" dt="2023-02-13T04:09:24.375" v="2707" actId="1076"/>
          <ac:spMkLst>
            <pc:docMk/>
            <pc:sldMk cId="2370552651" sldId="419"/>
            <ac:spMk id="29" creationId="{FD46606E-ECDE-E10F-E4B5-D57CF16A3FE0}"/>
          </ac:spMkLst>
        </pc:spChg>
        <pc:spChg chg="add mod">
          <ac:chgData name="(학생) 정해찬 (전기전자공학과)" userId="c206e3f8-eda4-4d29-847b-4522f9bfce41" providerId="ADAL" clId="{C0EE097E-3312-42E3-A6A7-EE847FD154CB}" dt="2023-02-13T04:10:36.189" v="2728" actId="207"/>
          <ac:spMkLst>
            <pc:docMk/>
            <pc:sldMk cId="2370552651" sldId="419"/>
            <ac:spMk id="32" creationId="{86B34F34-8373-7544-4456-C9908C6CF29A}"/>
          </ac:spMkLst>
        </pc:spChg>
        <pc:spChg chg="add mod">
          <ac:chgData name="(학생) 정해찬 (전기전자공학과)" userId="c206e3f8-eda4-4d29-847b-4522f9bfce41" providerId="ADAL" clId="{C0EE097E-3312-42E3-A6A7-EE847FD154CB}" dt="2023-02-13T04:10:40.579" v="2730" actId="1076"/>
          <ac:spMkLst>
            <pc:docMk/>
            <pc:sldMk cId="2370552651" sldId="419"/>
            <ac:spMk id="33" creationId="{A3D1A79D-454E-D302-A5E8-FBAAFE7817AF}"/>
          </ac:spMkLst>
        </pc:spChg>
        <pc:grpChg chg="add del mod">
          <ac:chgData name="(학생) 정해찬 (전기전자공학과)" userId="c206e3f8-eda4-4d29-847b-4522f9bfce41" providerId="ADAL" clId="{C0EE097E-3312-42E3-A6A7-EE847FD154CB}" dt="2023-02-13T04:09:22.149" v="2706" actId="478"/>
          <ac:grpSpMkLst>
            <pc:docMk/>
            <pc:sldMk cId="2370552651" sldId="419"/>
            <ac:grpSpMk id="14" creationId="{86D40FB5-0CD0-32DF-5962-2678F7E19F25}"/>
          </ac:grpSpMkLst>
        </pc:grpChg>
        <pc:grpChg chg="mod">
          <ac:chgData name="(학생) 정해찬 (전기전자공학과)" userId="c206e3f8-eda4-4d29-847b-4522f9bfce41" providerId="ADAL" clId="{C0EE097E-3312-42E3-A6A7-EE847FD154CB}" dt="2023-02-13T04:09:19.942" v="2705" actId="14100"/>
          <ac:grpSpMkLst>
            <pc:docMk/>
            <pc:sldMk cId="2370552651" sldId="419"/>
            <ac:grpSpMk id="20" creationId="{1FF986B1-D70D-CE29-F30E-3F61D99DF98E}"/>
          </ac:grpSpMkLst>
        </pc:grpChg>
        <pc:grpChg chg="add del mod">
          <ac:chgData name="(학생) 정해찬 (전기전자공학과)" userId="c206e3f8-eda4-4d29-847b-4522f9bfce41" providerId="ADAL" clId="{C0EE097E-3312-42E3-A6A7-EE847FD154CB}" dt="2023-02-13T04:09:32.733" v="2712" actId="478"/>
          <ac:grpSpMkLst>
            <pc:docMk/>
            <pc:sldMk cId="2370552651" sldId="419"/>
            <ac:grpSpMk id="24" creationId="{F945FE8D-184D-7F9B-82CA-1096A352E270}"/>
          </ac:grpSpMkLst>
        </pc:grpChg>
        <pc:grpChg chg="mod">
          <ac:chgData name="(학생) 정해찬 (전기전자공학과)" userId="c206e3f8-eda4-4d29-847b-4522f9bfce41" providerId="ADAL" clId="{C0EE097E-3312-42E3-A6A7-EE847FD154CB}" dt="2023-02-13T04:09:24.375" v="2707" actId="1076"/>
          <ac:grpSpMkLst>
            <pc:docMk/>
            <pc:sldMk cId="2370552651" sldId="419"/>
            <ac:grpSpMk id="27" creationId="{CB44F975-69DA-1010-8819-6BBB5358F523}"/>
          </ac:grpSpMkLst>
        </pc:grpChg>
        <pc:picChg chg="del">
          <ac:chgData name="(학생) 정해찬 (전기전자공학과)" userId="c206e3f8-eda4-4d29-847b-4522f9bfce41" providerId="ADAL" clId="{C0EE097E-3312-42E3-A6A7-EE847FD154CB}" dt="2023-02-13T04:07:23.468" v="2672" actId="478"/>
          <ac:picMkLst>
            <pc:docMk/>
            <pc:sldMk cId="2370552651" sldId="419"/>
            <ac:picMk id="2" creationId="{8BFE484A-250D-4C8B-3E2F-AFEDA950CE61}"/>
          </ac:picMkLst>
        </pc:picChg>
        <pc:picChg chg="add mod">
          <ac:chgData name="(학생) 정해찬 (전기전자공학과)" userId="c206e3f8-eda4-4d29-847b-4522f9bfce41" providerId="ADAL" clId="{C0EE097E-3312-42E3-A6A7-EE847FD154CB}" dt="2023-02-13T04:07:50.802" v="2686" actId="14100"/>
          <ac:picMkLst>
            <pc:docMk/>
            <pc:sldMk cId="2370552651" sldId="419"/>
            <ac:picMk id="3" creationId="{5C483A4B-1117-0974-D62A-43D35C3A30D8}"/>
          </ac:picMkLst>
        </pc:picChg>
        <pc:picChg chg="add mod">
          <ac:chgData name="(학생) 정해찬 (전기전자공학과)" userId="c206e3f8-eda4-4d29-847b-4522f9bfce41" providerId="ADAL" clId="{C0EE097E-3312-42E3-A6A7-EE847FD154CB}" dt="2023-02-13T04:07:54.883" v="2688" actId="14100"/>
          <ac:picMkLst>
            <pc:docMk/>
            <pc:sldMk cId="2370552651" sldId="419"/>
            <ac:picMk id="7" creationId="{1ECF58F4-6D90-E973-26B0-C4F9E9DFFE85}"/>
          </ac:picMkLst>
        </pc:picChg>
        <pc:picChg chg="add mod">
          <ac:chgData name="(학생) 정해찬 (전기전자공학과)" userId="c206e3f8-eda4-4d29-847b-4522f9bfce41" providerId="ADAL" clId="{C0EE097E-3312-42E3-A6A7-EE847FD154CB}" dt="2023-02-13T04:08:03.135" v="2691" actId="14100"/>
          <ac:picMkLst>
            <pc:docMk/>
            <pc:sldMk cId="2370552651" sldId="419"/>
            <ac:picMk id="9" creationId="{4D51A943-E948-08D6-17D4-1018209E9B62}"/>
          </ac:picMkLst>
        </pc:picChg>
        <pc:picChg chg="add mod">
          <ac:chgData name="(학생) 정해찬 (전기전자공학과)" userId="c206e3f8-eda4-4d29-847b-4522f9bfce41" providerId="ADAL" clId="{C0EE097E-3312-42E3-A6A7-EE847FD154CB}" dt="2023-02-13T04:10:05.746" v="2721" actId="1076"/>
          <ac:picMkLst>
            <pc:docMk/>
            <pc:sldMk cId="2370552651" sldId="419"/>
            <ac:picMk id="13" creationId="{A40672B2-9956-D024-9268-9DB1550A8C89}"/>
          </ac:picMkLst>
        </pc:picChg>
        <pc:picChg chg="mod">
          <ac:chgData name="(학생) 정해찬 (전기전자공학과)" userId="c206e3f8-eda4-4d29-847b-4522f9bfce41" providerId="ADAL" clId="{C0EE097E-3312-42E3-A6A7-EE847FD154CB}" dt="2023-02-13T04:09:19.942" v="2705" actId="14100"/>
          <ac:picMkLst>
            <pc:docMk/>
            <pc:sldMk cId="2370552651" sldId="419"/>
            <ac:picMk id="18" creationId="{4923A185-AE6F-70C3-C614-9D66027799B1}"/>
          </ac:picMkLst>
        </pc:picChg>
        <pc:picChg chg="mod">
          <ac:chgData name="(학생) 정해찬 (전기전자공학과)" userId="c206e3f8-eda4-4d29-847b-4522f9bfce41" providerId="ADAL" clId="{C0EE097E-3312-42E3-A6A7-EE847FD154CB}" dt="2023-02-13T04:09:19.942" v="2705" actId="14100"/>
          <ac:picMkLst>
            <pc:docMk/>
            <pc:sldMk cId="2370552651" sldId="419"/>
            <ac:picMk id="22" creationId="{D337B385-F483-7277-737D-51206A9D6AF4}"/>
          </ac:picMkLst>
        </pc:picChg>
        <pc:picChg chg="mod">
          <ac:chgData name="(학생) 정해찬 (전기전자공학과)" userId="c206e3f8-eda4-4d29-847b-4522f9bfce41" providerId="ADAL" clId="{C0EE097E-3312-42E3-A6A7-EE847FD154CB}" dt="2023-02-13T04:09:24.375" v="2707" actId="1076"/>
          <ac:picMkLst>
            <pc:docMk/>
            <pc:sldMk cId="2370552651" sldId="419"/>
            <ac:picMk id="25" creationId="{0F608DA4-DA8F-F450-40AF-FECEAE3EC3C9}"/>
          </ac:picMkLst>
        </pc:picChg>
        <pc:picChg chg="mod">
          <ac:chgData name="(학생) 정해찬 (전기전자공학과)" userId="c206e3f8-eda4-4d29-847b-4522f9bfce41" providerId="ADAL" clId="{C0EE097E-3312-42E3-A6A7-EE847FD154CB}" dt="2023-02-13T04:09:24.375" v="2707" actId="1076"/>
          <ac:picMkLst>
            <pc:docMk/>
            <pc:sldMk cId="2370552651" sldId="419"/>
            <ac:picMk id="28" creationId="{99C2CA83-4384-85D2-2829-80613343A096}"/>
          </ac:picMkLst>
        </pc:picChg>
        <pc:picChg chg="add mod">
          <ac:chgData name="(학생) 정해찬 (전기전자공학과)" userId="c206e3f8-eda4-4d29-847b-4522f9bfce41" providerId="ADAL" clId="{C0EE097E-3312-42E3-A6A7-EE847FD154CB}" dt="2023-02-13T04:09:54.710" v="2718" actId="14100"/>
          <ac:picMkLst>
            <pc:docMk/>
            <pc:sldMk cId="2370552651" sldId="419"/>
            <ac:picMk id="30" creationId="{B82C9430-5D11-9934-CECB-3012B44F7586}"/>
          </ac:picMkLst>
        </pc:picChg>
        <pc:picChg chg="add mod">
          <ac:chgData name="(학생) 정해찬 (전기전자공학과)" userId="c206e3f8-eda4-4d29-847b-4522f9bfce41" providerId="ADAL" clId="{C0EE097E-3312-42E3-A6A7-EE847FD154CB}" dt="2023-02-13T04:10:11.564" v="2723" actId="14100"/>
          <ac:picMkLst>
            <pc:docMk/>
            <pc:sldMk cId="2370552651" sldId="419"/>
            <ac:picMk id="31" creationId="{81D1042A-91F2-28FC-354D-FEF285983BA0}"/>
          </ac:picMkLst>
        </pc:picChg>
      </pc:sldChg>
      <pc:sldChg chg="add modNotesTx">
        <pc:chgData name="(학생) 정해찬 (전기전자공학과)" userId="c206e3f8-eda4-4d29-847b-4522f9bfce41" providerId="ADAL" clId="{C0EE097E-3312-42E3-A6A7-EE847FD154CB}" dt="2023-02-13T04:12:23.737" v="2738"/>
        <pc:sldMkLst>
          <pc:docMk/>
          <pc:sldMk cId="2637571757" sldId="420"/>
        </pc:sldMkLst>
      </pc:sldChg>
      <pc:sldChg chg="addSp delSp modSp add mod">
        <pc:chgData name="(학생) 정해찬 (전기전자공학과)" userId="c206e3f8-eda4-4d29-847b-4522f9bfce41" providerId="ADAL" clId="{C0EE097E-3312-42E3-A6A7-EE847FD154CB}" dt="2023-02-13T04:35:36.093" v="3094" actId="20577"/>
        <pc:sldMkLst>
          <pc:docMk/>
          <pc:sldMk cId="3537982744" sldId="421"/>
        </pc:sldMkLst>
        <pc:spChg chg="del">
          <ac:chgData name="(학생) 정해찬 (전기전자공학과)" userId="c206e3f8-eda4-4d29-847b-4522f9bfce41" providerId="ADAL" clId="{C0EE097E-3312-42E3-A6A7-EE847FD154CB}" dt="2023-02-13T04:14:12.190" v="2741" actId="478"/>
          <ac:spMkLst>
            <pc:docMk/>
            <pc:sldMk cId="3537982744" sldId="421"/>
            <ac:spMk id="2" creationId="{259A8EB9-73B3-1250-03D5-DE281A7D217C}"/>
          </ac:spMkLst>
        </pc:spChg>
        <pc:spChg chg="del">
          <ac:chgData name="(학생) 정해찬 (전기전자공학과)" userId="c206e3f8-eda4-4d29-847b-4522f9bfce41" providerId="ADAL" clId="{C0EE097E-3312-42E3-A6A7-EE847FD154CB}" dt="2023-02-13T04:14:12.190" v="2741" actId="478"/>
          <ac:spMkLst>
            <pc:docMk/>
            <pc:sldMk cId="3537982744" sldId="421"/>
            <ac:spMk id="3" creationId="{66E83AF2-78CE-4B34-1ED1-261FCD4FAB71}"/>
          </ac:spMkLst>
        </pc:spChg>
        <pc:spChg chg="add mod">
          <ac:chgData name="(학생) 정해찬 (전기전자공학과)" userId="c206e3f8-eda4-4d29-847b-4522f9bfce41" providerId="ADAL" clId="{C0EE097E-3312-42E3-A6A7-EE847FD154CB}" dt="2023-02-13T04:35:36.093" v="3094" actId="20577"/>
          <ac:spMkLst>
            <pc:docMk/>
            <pc:sldMk cId="3537982744" sldId="421"/>
            <ac:spMk id="5" creationId="{CB14F382-E3F9-E47E-2AD1-48124EFE755E}"/>
          </ac:spMkLst>
        </pc:spChg>
        <pc:spChg chg="del">
          <ac:chgData name="(학생) 정해찬 (전기전자공학과)" userId="c206e3f8-eda4-4d29-847b-4522f9bfce41" providerId="ADAL" clId="{C0EE097E-3312-42E3-A6A7-EE847FD154CB}" dt="2023-02-13T04:14:12.190" v="2741" actId="478"/>
          <ac:spMkLst>
            <pc:docMk/>
            <pc:sldMk cId="3537982744" sldId="421"/>
            <ac:spMk id="8" creationId="{F7D20EF7-2842-C4DE-0269-6BB1320DA9D3}"/>
          </ac:spMkLst>
        </pc:spChg>
        <pc:spChg chg="del">
          <ac:chgData name="(학생) 정해찬 (전기전자공학과)" userId="c206e3f8-eda4-4d29-847b-4522f9bfce41" providerId="ADAL" clId="{C0EE097E-3312-42E3-A6A7-EE847FD154CB}" dt="2023-02-13T04:14:12.190" v="2741" actId="478"/>
          <ac:spMkLst>
            <pc:docMk/>
            <pc:sldMk cId="3537982744" sldId="421"/>
            <ac:spMk id="9" creationId="{1FDC9A5D-099C-967D-4A17-DEF2589CC45A}"/>
          </ac:spMkLst>
        </pc:spChg>
        <pc:spChg chg="del">
          <ac:chgData name="(학생) 정해찬 (전기전자공학과)" userId="c206e3f8-eda4-4d29-847b-4522f9bfce41" providerId="ADAL" clId="{C0EE097E-3312-42E3-A6A7-EE847FD154CB}" dt="2023-02-13T04:14:12.190" v="2741" actId="478"/>
          <ac:spMkLst>
            <pc:docMk/>
            <pc:sldMk cId="3537982744" sldId="421"/>
            <ac:spMk id="13" creationId="{8D07E66E-31B3-B3BD-1C89-49882842554B}"/>
          </ac:spMkLst>
        </pc:spChg>
        <pc:spChg chg="del">
          <ac:chgData name="(학생) 정해찬 (전기전자공학과)" userId="c206e3f8-eda4-4d29-847b-4522f9bfce41" providerId="ADAL" clId="{C0EE097E-3312-42E3-A6A7-EE847FD154CB}" dt="2023-02-13T04:14:08.815" v="2740" actId="478"/>
          <ac:spMkLst>
            <pc:docMk/>
            <pc:sldMk cId="3537982744" sldId="421"/>
            <ac:spMk id="14" creationId="{355A1A7A-454F-AAA9-CB01-821F04FF9FCD}"/>
          </ac:spMkLst>
        </pc:spChg>
        <pc:spChg chg="del">
          <ac:chgData name="(학생) 정해찬 (전기전자공학과)" userId="c206e3f8-eda4-4d29-847b-4522f9bfce41" providerId="ADAL" clId="{C0EE097E-3312-42E3-A6A7-EE847FD154CB}" dt="2023-02-13T04:14:12.190" v="2741" actId="478"/>
          <ac:spMkLst>
            <pc:docMk/>
            <pc:sldMk cId="3537982744" sldId="421"/>
            <ac:spMk id="17" creationId="{454EBFA6-2C8E-4E3D-1229-157C843DA56D}"/>
          </ac:spMkLst>
        </pc:spChg>
        <pc:picChg chg="add mod">
          <ac:chgData name="(학생) 정해찬 (전기전자공학과)" userId="c206e3f8-eda4-4d29-847b-4522f9bfce41" providerId="ADAL" clId="{C0EE097E-3312-42E3-A6A7-EE847FD154CB}" dt="2023-02-13T04:23:05.388" v="2957" actId="1076"/>
          <ac:picMkLst>
            <pc:docMk/>
            <pc:sldMk cId="3537982744" sldId="421"/>
            <ac:picMk id="1026" creationId="{E3F331DE-CAE1-B1BD-2EC4-110CD4AE7092}"/>
          </ac:picMkLst>
        </pc:picChg>
        <pc:picChg chg="add del mod">
          <ac:chgData name="(학생) 정해찬 (전기전자공학과)" userId="c206e3f8-eda4-4d29-847b-4522f9bfce41" providerId="ADAL" clId="{C0EE097E-3312-42E3-A6A7-EE847FD154CB}" dt="2023-02-13T04:23:06.515" v="2958" actId="478"/>
          <ac:picMkLst>
            <pc:docMk/>
            <pc:sldMk cId="3537982744" sldId="421"/>
            <ac:picMk id="1028" creationId="{FECB980E-002E-B270-F78F-800F4CCFFEE6}"/>
          </ac:picMkLst>
        </pc:picChg>
        <pc:picChg chg="add mod">
          <ac:chgData name="(학생) 정해찬 (전기전자공학과)" userId="c206e3f8-eda4-4d29-847b-4522f9bfce41" providerId="ADAL" clId="{C0EE097E-3312-42E3-A6A7-EE847FD154CB}" dt="2023-02-13T04:23:43.927" v="2967" actId="1076"/>
          <ac:picMkLst>
            <pc:docMk/>
            <pc:sldMk cId="3537982744" sldId="421"/>
            <ac:picMk id="1030" creationId="{91B5D84C-7259-C4A1-ACBF-B3DCAF66E170}"/>
          </ac:picMkLst>
        </pc:picChg>
        <pc:picChg chg="add mod">
          <ac:chgData name="(학생) 정해찬 (전기전자공학과)" userId="c206e3f8-eda4-4d29-847b-4522f9bfce41" providerId="ADAL" clId="{C0EE097E-3312-42E3-A6A7-EE847FD154CB}" dt="2023-02-13T04:23:37.759" v="2965" actId="1076"/>
          <ac:picMkLst>
            <pc:docMk/>
            <pc:sldMk cId="3537982744" sldId="421"/>
            <ac:picMk id="1032" creationId="{25512FAA-D155-15E3-2409-C5F287DBB077}"/>
          </ac:picMkLst>
        </pc:picChg>
      </pc:sldChg>
      <pc:sldChg chg="addSp delSp modSp add mod modNotesTx">
        <pc:chgData name="(학생) 정해찬 (전기전자공학과)" userId="c206e3f8-eda4-4d29-847b-4522f9bfce41" providerId="ADAL" clId="{C0EE097E-3312-42E3-A6A7-EE847FD154CB}" dt="2023-02-13T04:46:32.332" v="3193" actId="20577"/>
        <pc:sldMkLst>
          <pc:docMk/>
          <pc:sldMk cId="2327545186" sldId="422"/>
        </pc:sldMkLst>
        <pc:spChg chg="add mod">
          <ac:chgData name="(학생) 정해찬 (전기전자공학과)" userId="c206e3f8-eda4-4d29-847b-4522f9bfce41" providerId="ADAL" clId="{C0EE097E-3312-42E3-A6A7-EE847FD154CB}" dt="2023-02-13T04:45:59.212" v="3179" actId="20577"/>
          <ac:spMkLst>
            <pc:docMk/>
            <pc:sldMk cId="2327545186" sldId="422"/>
            <ac:spMk id="3" creationId="{48D4896A-AEF3-10C4-6609-57BF522CDB12}"/>
          </ac:spMkLst>
        </pc:spChg>
        <pc:spChg chg="del">
          <ac:chgData name="(학생) 정해찬 (전기전자공학과)" userId="c206e3f8-eda4-4d29-847b-4522f9bfce41" providerId="ADAL" clId="{C0EE097E-3312-42E3-A6A7-EE847FD154CB}" dt="2023-02-13T04:25:44.797" v="2970" actId="478"/>
          <ac:spMkLst>
            <pc:docMk/>
            <pc:sldMk cId="2327545186" sldId="422"/>
            <ac:spMk id="5" creationId="{CB14F382-E3F9-E47E-2AD1-48124EFE755E}"/>
          </ac:spMkLst>
        </pc:spChg>
        <pc:spChg chg="add mod">
          <ac:chgData name="(학생) 정해찬 (전기전자공학과)" userId="c206e3f8-eda4-4d29-847b-4522f9bfce41" providerId="ADAL" clId="{C0EE097E-3312-42E3-A6A7-EE847FD154CB}" dt="2023-02-13T04:45:48.301" v="3174" actId="1076"/>
          <ac:spMkLst>
            <pc:docMk/>
            <pc:sldMk cId="2327545186" sldId="422"/>
            <ac:spMk id="7" creationId="{8D6E98B2-6E43-270E-5736-D1057C3AA0D2}"/>
          </ac:spMkLst>
        </pc:spChg>
        <pc:spChg chg="add mod">
          <ac:chgData name="(학생) 정해찬 (전기전자공학과)" userId="c206e3f8-eda4-4d29-847b-4522f9bfce41" providerId="ADAL" clId="{C0EE097E-3312-42E3-A6A7-EE847FD154CB}" dt="2023-02-13T04:46:08.412" v="3183" actId="20577"/>
          <ac:spMkLst>
            <pc:docMk/>
            <pc:sldMk cId="2327545186" sldId="422"/>
            <ac:spMk id="8" creationId="{FE40DCE2-A618-A510-EE39-3671A088C971}"/>
          </ac:spMkLst>
        </pc:spChg>
        <pc:spChg chg="add mod">
          <ac:chgData name="(학생) 정해찬 (전기전자공학과)" userId="c206e3f8-eda4-4d29-847b-4522f9bfce41" providerId="ADAL" clId="{C0EE097E-3312-42E3-A6A7-EE847FD154CB}" dt="2023-02-13T04:46:20.730" v="3185" actId="1076"/>
          <ac:spMkLst>
            <pc:docMk/>
            <pc:sldMk cId="2327545186" sldId="422"/>
            <ac:spMk id="9" creationId="{12AA91D4-BD68-3916-AB2C-C2B097CC15DE}"/>
          </ac:spMkLst>
        </pc:spChg>
        <pc:spChg chg="add mod">
          <ac:chgData name="(학생) 정해찬 (전기전자공학과)" userId="c206e3f8-eda4-4d29-847b-4522f9bfce41" providerId="ADAL" clId="{C0EE097E-3312-42E3-A6A7-EE847FD154CB}" dt="2023-02-13T04:46:25.676" v="3189" actId="20577"/>
          <ac:spMkLst>
            <pc:docMk/>
            <pc:sldMk cId="2327545186" sldId="422"/>
            <ac:spMk id="13" creationId="{78DDFAD2-D8E6-01CA-DCEA-70A14A64FA4C}"/>
          </ac:spMkLst>
        </pc:spChg>
        <pc:spChg chg="add mod">
          <ac:chgData name="(학생) 정해찬 (전기전자공학과)" userId="c206e3f8-eda4-4d29-847b-4522f9bfce41" providerId="ADAL" clId="{C0EE097E-3312-42E3-A6A7-EE847FD154CB}" dt="2023-02-13T04:46:32.332" v="3193" actId="20577"/>
          <ac:spMkLst>
            <pc:docMk/>
            <pc:sldMk cId="2327545186" sldId="422"/>
            <ac:spMk id="14" creationId="{6C3F0205-3FCC-18FF-61F3-0417232E1E75}"/>
          </ac:spMkLst>
        </pc:spChg>
        <pc:picChg chg="add mod">
          <ac:chgData name="(학생) 정해찬 (전기전자공학과)" userId="c206e3f8-eda4-4d29-847b-4522f9bfce41" providerId="ADAL" clId="{C0EE097E-3312-42E3-A6A7-EE847FD154CB}" dt="2023-02-13T04:26:07.201" v="2980" actId="1076"/>
          <ac:picMkLst>
            <pc:docMk/>
            <pc:sldMk cId="2327545186" sldId="422"/>
            <ac:picMk id="2" creationId="{0821023D-4320-85E1-14F0-4EF5F01F3C9C}"/>
          </ac:picMkLst>
        </pc:picChg>
        <pc:picChg chg="del">
          <ac:chgData name="(학생) 정해찬 (전기전자공학과)" userId="c206e3f8-eda4-4d29-847b-4522f9bfce41" providerId="ADAL" clId="{C0EE097E-3312-42E3-A6A7-EE847FD154CB}" dt="2023-02-13T04:25:49.732" v="2973" actId="478"/>
          <ac:picMkLst>
            <pc:docMk/>
            <pc:sldMk cId="2327545186" sldId="422"/>
            <ac:picMk id="1026" creationId="{E3F331DE-CAE1-B1BD-2EC4-110CD4AE7092}"/>
          </ac:picMkLst>
        </pc:picChg>
        <pc:picChg chg="del">
          <ac:chgData name="(학생) 정해찬 (전기전자공학과)" userId="c206e3f8-eda4-4d29-847b-4522f9bfce41" providerId="ADAL" clId="{C0EE097E-3312-42E3-A6A7-EE847FD154CB}" dt="2023-02-13T04:25:46.708" v="2971" actId="478"/>
          <ac:picMkLst>
            <pc:docMk/>
            <pc:sldMk cId="2327545186" sldId="422"/>
            <ac:picMk id="1030" creationId="{91B5D84C-7259-C4A1-ACBF-B3DCAF66E170}"/>
          </ac:picMkLst>
        </pc:picChg>
        <pc:picChg chg="del">
          <ac:chgData name="(학생) 정해찬 (전기전자공학과)" userId="c206e3f8-eda4-4d29-847b-4522f9bfce41" providerId="ADAL" clId="{C0EE097E-3312-42E3-A6A7-EE847FD154CB}" dt="2023-02-13T04:25:48.260" v="2972" actId="478"/>
          <ac:picMkLst>
            <pc:docMk/>
            <pc:sldMk cId="2327545186" sldId="422"/>
            <ac:picMk id="1032" creationId="{25512FAA-D155-15E3-2409-C5F287DBB077}"/>
          </ac:picMkLst>
        </pc:picChg>
      </pc:sldChg>
      <pc:sldChg chg="delSp add del mod">
        <pc:chgData name="(학생) 정해찬 (전기전자공학과)" userId="c206e3f8-eda4-4d29-847b-4522f9bfce41" providerId="ADAL" clId="{C0EE097E-3312-42E3-A6A7-EE847FD154CB}" dt="2023-02-13T04:23:45.637" v="2968" actId="47"/>
        <pc:sldMkLst>
          <pc:docMk/>
          <pc:sldMk cId="4083476579" sldId="422"/>
        </pc:sldMkLst>
        <pc:spChg chg="del">
          <ac:chgData name="(학생) 정해찬 (전기전자공학과)" userId="c206e3f8-eda4-4d29-847b-4522f9bfce41" providerId="ADAL" clId="{C0EE097E-3312-42E3-A6A7-EE847FD154CB}" dt="2023-02-13T04:20:30.682" v="2923" actId="478"/>
          <ac:spMkLst>
            <pc:docMk/>
            <pc:sldMk cId="4083476579" sldId="422"/>
            <ac:spMk id="5" creationId="{CB14F382-E3F9-E47E-2AD1-48124EFE755E}"/>
          </ac:spMkLst>
        </pc:spChg>
        <pc:picChg chg="del">
          <ac:chgData name="(학생) 정해찬 (전기전자공학과)" userId="c206e3f8-eda4-4d29-847b-4522f9bfce41" providerId="ADAL" clId="{C0EE097E-3312-42E3-A6A7-EE847FD154CB}" dt="2023-02-13T04:20:25.561" v="2921" actId="478"/>
          <ac:picMkLst>
            <pc:docMk/>
            <pc:sldMk cId="4083476579" sldId="422"/>
            <ac:picMk id="1026" creationId="{E3F331DE-CAE1-B1BD-2EC4-110CD4AE7092}"/>
          </ac:picMkLst>
        </pc:picChg>
        <pc:picChg chg="del">
          <ac:chgData name="(학생) 정해찬 (전기전자공학과)" userId="c206e3f8-eda4-4d29-847b-4522f9bfce41" providerId="ADAL" clId="{C0EE097E-3312-42E3-A6A7-EE847FD154CB}" dt="2023-02-13T04:20:27.041" v="2922" actId="478"/>
          <ac:picMkLst>
            <pc:docMk/>
            <pc:sldMk cId="4083476579" sldId="422"/>
            <ac:picMk id="1028" creationId="{FECB980E-002E-B270-F78F-800F4CCFFEE6}"/>
          </ac:picMkLst>
        </pc:picChg>
      </pc:sldChg>
      <pc:sldChg chg="addSp delSp modSp add mod ord modNotesTx">
        <pc:chgData name="(학생) 정해찬 (전기전자공학과)" userId="c206e3f8-eda4-4d29-847b-4522f9bfce41" providerId="ADAL" clId="{C0EE097E-3312-42E3-A6A7-EE847FD154CB}" dt="2023-02-13T04:45:37.796" v="3172" actId="20577"/>
        <pc:sldMkLst>
          <pc:docMk/>
          <pc:sldMk cId="12104110" sldId="423"/>
        </pc:sldMkLst>
        <pc:spChg chg="add del mod">
          <ac:chgData name="(학생) 정해찬 (전기전자공학과)" userId="c206e3f8-eda4-4d29-847b-4522f9bfce41" providerId="ADAL" clId="{C0EE097E-3312-42E3-A6A7-EE847FD154CB}" dt="2023-02-13T04:36:35.817" v="3132" actId="478"/>
          <ac:spMkLst>
            <pc:docMk/>
            <pc:sldMk cId="12104110" sldId="423"/>
            <ac:spMk id="5" creationId="{5C00683D-A895-E8BC-C84B-80DF0DAECA10}"/>
          </ac:spMkLst>
        </pc:spChg>
        <pc:spChg chg="add mod">
          <ac:chgData name="(학생) 정해찬 (전기전자공학과)" userId="c206e3f8-eda4-4d29-847b-4522f9bfce41" providerId="ADAL" clId="{C0EE097E-3312-42E3-A6A7-EE847FD154CB}" dt="2023-02-13T04:44:47.705" v="3149" actId="1076"/>
          <ac:spMkLst>
            <pc:docMk/>
            <pc:sldMk cId="12104110" sldId="423"/>
            <ac:spMk id="7" creationId="{6D6D87D2-5BFE-21BE-C285-7F5479CFA409}"/>
          </ac:spMkLst>
        </pc:spChg>
        <pc:spChg chg="add mod">
          <ac:chgData name="(학생) 정해찬 (전기전자공학과)" userId="c206e3f8-eda4-4d29-847b-4522f9bfce41" providerId="ADAL" clId="{C0EE097E-3312-42E3-A6A7-EE847FD154CB}" dt="2023-02-13T04:44:54.188" v="3153" actId="20577"/>
          <ac:spMkLst>
            <pc:docMk/>
            <pc:sldMk cId="12104110" sldId="423"/>
            <ac:spMk id="8" creationId="{A1FD34B2-FD29-C76E-88CE-76D2B186D540}"/>
          </ac:spMkLst>
        </pc:spChg>
        <pc:spChg chg="add mod">
          <ac:chgData name="(학생) 정해찬 (전기전자공학과)" userId="c206e3f8-eda4-4d29-847b-4522f9bfce41" providerId="ADAL" clId="{C0EE097E-3312-42E3-A6A7-EE847FD154CB}" dt="2023-02-13T04:45:07.084" v="3166" actId="20577"/>
          <ac:spMkLst>
            <pc:docMk/>
            <pc:sldMk cId="12104110" sldId="423"/>
            <ac:spMk id="9" creationId="{B8B25881-E38E-9743-1D18-E1EA9B2C636C}"/>
          </ac:spMkLst>
        </pc:spChg>
        <pc:spChg chg="add mod">
          <ac:chgData name="(학생) 정해찬 (전기전자공학과)" userId="c206e3f8-eda4-4d29-847b-4522f9bfce41" providerId="ADAL" clId="{C0EE097E-3312-42E3-A6A7-EE847FD154CB}" dt="2023-02-13T04:45:37.796" v="3172" actId="20577"/>
          <ac:spMkLst>
            <pc:docMk/>
            <pc:sldMk cId="12104110" sldId="423"/>
            <ac:spMk id="13" creationId="{852756A2-FBD5-D01A-0D12-2A73FF302D03}"/>
          </ac:spMkLst>
        </pc:spChg>
        <pc:picChg chg="del">
          <ac:chgData name="(학생) 정해찬 (전기전자공학과)" userId="c206e3f8-eda4-4d29-847b-4522f9bfce41" providerId="ADAL" clId="{C0EE097E-3312-42E3-A6A7-EE847FD154CB}" dt="2023-02-13T04:26:29.340" v="2984" actId="478"/>
          <ac:picMkLst>
            <pc:docMk/>
            <pc:sldMk cId="12104110" sldId="423"/>
            <ac:picMk id="2" creationId="{0821023D-4320-85E1-14F0-4EF5F01F3C9C}"/>
          </ac:picMkLst>
        </pc:picChg>
        <pc:picChg chg="add mod">
          <ac:chgData name="(학생) 정해찬 (전기전자공학과)" userId="c206e3f8-eda4-4d29-847b-4522f9bfce41" providerId="ADAL" clId="{C0EE097E-3312-42E3-A6A7-EE847FD154CB}" dt="2023-02-13T04:45:29.691" v="3169" actId="1076"/>
          <ac:picMkLst>
            <pc:docMk/>
            <pc:sldMk cId="12104110" sldId="423"/>
            <ac:picMk id="3" creationId="{0C681FFF-DF13-074E-76AE-E9FEF92DC7B2}"/>
          </ac:picMkLst>
        </pc:picChg>
      </pc:sldChg>
      <pc:sldChg chg="addSp delSp modSp add mod modNotesTx">
        <pc:chgData name="(학생) 정해찬 (전기전자공학과)" userId="c206e3f8-eda4-4d29-847b-4522f9bfce41" providerId="ADAL" clId="{C0EE097E-3312-42E3-A6A7-EE847FD154CB}" dt="2023-02-13T05:49:19.258" v="5369" actId="207"/>
        <pc:sldMkLst>
          <pc:docMk/>
          <pc:sldMk cId="116764246" sldId="424"/>
        </pc:sldMkLst>
        <pc:spChg chg="add mod">
          <ac:chgData name="(학생) 정해찬 (전기전자공학과)" userId="c206e3f8-eda4-4d29-847b-4522f9bfce41" providerId="ADAL" clId="{C0EE097E-3312-42E3-A6A7-EE847FD154CB}" dt="2023-02-13T05:49:19.258" v="5369" actId="207"/>
          <ac:spMkLst>
            <pc:docMk/>
            <pc:sldMk cId="116764246" sldId="424"/>
            <ac:spMk id="5" creationId="{4F00463F-4270-1FB8-B1FA-4B3188E2D820}"/>
          </ac:spMkLst>
        </pc:spChg>
        <pc:spChg chg="mod">
          <ac:chgData name="(학생) 정해찬 (전기전자공학과)" userId="c206e3f8-eda4-4d29-847b-4522f9bfce41" providerId="ADAL" clId="{C0EE097E-3312-42E3-A6A7-EE847FD154CB}" dt="2023-02-13T05:00:27.732" v="3301" actId="20577"/>
          <ac:spMkLst>
            <pc:docMk/>
            <pc:sldMk cId="116764246" sldId="424"/>
            <ac:spMk id="16" creationId="{00000000-0000-0000-0000-000000000000}"/>
          </ac:spMkLst>
        </pc:spChg>
        <pc:picChg chg="del">
          <ac:chgData name="(학생) 정해찬 (전기전자공학과)" userId="c206e3f8-eda4-4d29-847b-4522f9bfce41" providerId="ADAL" clId="{C0EE097E-3312-42E3-A6A7-EE847FD154CB}" dt="2023-02-13T05:00:36.379" v="3304" actId="478"/>
          <ac:picMkLst>
            <pc:docMk/>
            <pc:sldMk cId="116764246" sldId="424"/>
            <ac:picMk id="2" creationId="{632A0011-E472-F594-0C6C-E60E08C32534}"/>
          </ac:picMkLst>
        </pc:picChg>
        <pc:picChg chg="del">
          <ac:chgData name="(학생) 정해찬 (전기전자공학과)" userId="c206e3f8-eda4-4d29-847b-4522f9bfce41" providerId="ADAL" clId="{C0EE097E-3312-42E3-A6A7-EE847FD154CB}" dt="2023-02-13T05:00:34.790" v="3303" actId="478"/>
          <ac:picMkLst>
            <pc:docMk/>
            <pc:sldMk cId="116764246" sldId="424"/>
            <ac:picMk id="4" creationId="{2178AC38-CB02-47C1-C8A4-C2C32FF43A57}"/>
          </ac:picMkLst>
        </pc:picChg>
        <pc:picChg chg="add mod">
          <ac:chgData name="(학생) 정해찬 (전기전자공학과)" userId="c206e3f8-eda4-4d29-847b-4522f9bfce41" providerId="ADAL" clId="{C0EE097E-3312-42E3-A6A7-EE847FD154CB}" dt="2023-02-13T05:02:13.061" v="3429" actId="1076"/>
          <ac:picMkLst>
            <pc:docMk/>
            <pc:sldMk cId="116764246" sldId="424"/>
            <ac:picMk id="7" creationId="{E0A558E5-2206-7864-849B-AD3846FC8B17}"/>
          </ac:picMkLst>
        </pc:picChg>
        <pc:cxnChg chg="mod">
          <ac:chgData name="(학생) 정해찬 (전기전자공학과)" userId="c206e3f8-eda4-4d29-847b-4522f9bfce41" providerId="ADAL" clId="{C0EE097E-3312-42E3-A6A7-EE847FD154CB}" dt="2023-02-13T05:00:33.101" v="3302" actId="14100"/>
          <ac:cxnSpMkLst>
            <pc:docMk/>
            <pc:sldMk cId="116764246" sldId="424"/>
            <ac:cxnSpMk id="21" creationId="{00000000-0000-0000-0000-000000000000}"/>
          </ac:cxnSpMkLst>
        </pc:cxnChg>
      </pc:sldChg>
      <pc:sldChg chg="addSp modSp add del mod modNotesTx">
        <pc:chgData name="(학생) 정해찬 (전기전자공학과)" userId="c206e3f8-eda4-4d29-847b-4522f9bfce41" providerId="ADAL" clId="{C0EE097E-3312-42E3-A6A7-EE847FD154CB}" dt="2023-02-13T05:45:04.454" v="4994" actId="47"/>
        <pc:sldMkLst>
          <pc:docMk/>
          <pc:sldMk cId="3403972855" sldId="425"/>
        </pc:sldMkLst>
        <pc:spChg chg="mod">
          <ac:chgData name="(학생) 정해찬 (전기전자공학과)" userId="c206e3f8-eda4-4d29-847b-4522f9bfce41" providerId="ADAL" clId="{C0EE097E-3312-42E3-A6A7-EE847FD154CB}" dt="2023-02-13T05:03:23.770" v="3446" actId="207"/>
          <ac:spMkLst>
            <pc:docMk/>
            <pc:sldMk cId="3403972855" sldId="425"/>
            <ac:spMk id="5" creationId="{4F00463F-4270-1FB8-B1FA-4B3188E2D820}"/>
          </ac:spMkLst>
        </pc:spChg>
        <pc:picChg chg="add mod">
          <ac:chgData name="(학생) 정해찬 (전기전자공학과)" userId="c206e3f8-eda4-4d29-847b-4522f9bfce41" providerId="ADAL" clId="{C0EE097E-3312-42E3-A6A7-EE847FD154CB}" dt="2023-02-13T05:03:08.793" v="3442" actId="1076"/>
          <ac:picMkLst>
            <pc:docMk/>
            <pc:sldMk cId="3403972855" sldId="425"/>
            <ac:picMk id="3" creationId="{7D3C818F-5D7B-7602-B1DF-B33973355262}"/>
          </ac:picMkLst>
        </pc:picChg>
      </pc:sldChg>
      <pc:sldChg chg="addSp delSp modSp add del mod modNotesTx">
        <pc:chgData name="(학생) 정해찬 (전기전자공학과)" userId="c206e3f8-eda4-4d29-847b-4522f9bfce41" providerId="ADAL" clId="{C0EE097E-3312-42E3-A6A7-EE847FD154CB}" dt="2023-02-13T05:49:32.558" v="5373" actId="113"/>
        <pc:sldMkLst>
          <pc:docMk/>
          <pc:sldMk cId="1077039971" sldId="426"/>
        </pc:sldMkLst>
        <pc:spChg chg="mod">
          <ac:chgData name="(학생) 정해찬 (전기전자공학과)" userId="c206e3f8-eda4-4d29-847b-4522f9bfce41" providerId="ADAL" clId="{C0EE097E-3312-42E3-A6A7-EE847FD154CB}" dt="2023-02-13T05:49:32.558" v="5373" actId="113"/>
          <ac:spMkLst>
            <pc:docMk/>
            <pc:sldMk cId="1077039971" sldId="426"/>
            <ac:spMk id="5" creationId="{4F00463F-4270-1FB8-B1FA-4B3188E2D820}"/>
          </ac:spMkLst>
        </pc:spChg>
        <pc:picChg chg="add del mod">
          <ac:chgData name="(학생) 정해찬 (전기전자공학과)" userId="c206e3f8-eda4-4d29-847b-4522f9bfce41" providerId="ADAL" clId="{C0EE097E-3312-42E3-A6A7-EE847FD154CB}" dt="2023-02-13T05:04:20.342" v="3465" actId="22"/>
          <ac:picMkLst>
            <pc:docMk/>
            <pc:sldMk cId="1077039971" sldId="426"/>
            <ac:picMk id="4" creationId="{11AE14BC-DB0E-D75A-7832-DEB576B0A619}"/>
          </ac:picMkLst>
        </pc:picChg>
      </pc:sldChg>
      <pc:sldChg chg="addSp delSp modSp add mod modNotesTx">
        <pc:chgData name="(학생) 정해찬 (전기전자공학과)" userId="c206e3f8-eda4-4d29-847b-4522f9bfce41" providerId="ADAL" clId="{C0EE097E-3312-42E3-A6A7-EE847FD154CB}" dt="2023-02-13T05:50:33.440" v="5382" actId="113"/>
        <pc:sldMkLst>
          <pc:docMk/>
          <pc:sldMk cId="3669929913" sldId="427"/>
        </pc:sldMkLst>
        <pc:spChg chg="mod">
          <ac:chgData name="(학생) 정해찬 (전기전자공학과)" userId="c206e3f8-eda4-4d29-847b-4522f9bfce41" providerId="ADAL" clId="{C0EE097E-3312-42E3-A6A7-EE847FD154CB}" dt="2023-02-13T05:50:33.440" v="5382" actId="113"/>
          <ac:spMkLst>
            <pc:docMk/>
            <pc:sldMk cId="3669929913" sldId="427"/>
            <ac:spMk id="5" creationId="{4F00463F-4270-1FB8-B1FA-4B3188E2D820}"/>
          </ac:spMkLst>
        </pc:spChg>
        <pc:picChg chg="del mod">
          <ac:chgData name="(학생) 정해찬 (전기전자공학과)" userId="c206e3f8-eda4-4d29-847b-4522f9bfce41" providerId="ADAL" clId="{C0EE097E-3312-42E3-A6A7-EE847FD154CB}" dt="2023-02-13T05:06:29.371" v="3492" actId="478"/>
          <ac:picMkLst>
            <pc:docMk/>
            <pc:sldMk cId="3669929913" sldId="427"/>
            <ac:picMk id="4" creationId="{11AE14BC-DB0E-D75A-7832-DEB576B0A619}"/>
          </ac:picMkLst>
        </pc:picChg>
        <pc:picChg chg="add mod">
          <ac:chgData name="(학생) 정해찬 (전기전자공학과)" userId="c206e3f8-eda4-4d29-847b-4522f9bfce41" providerId="ADAL" clId="{C0EE097E-3312-42E3-A6A7-EE847FD154CB}" dt="2023-02-13T05:07:30.767" v="3501" actId="1076"/>
          <ac:picMkLst>
            <pc:docMk/>
            <pc:sldMk cId="3669929913" sldId="427"/>
            <ac:picMk id="6" creationId="{E368CB07-80DE-0C70-8B59-14EF526912B4}"/>
          </ac:picMkLst>
        </pc:picChg>
        <pc:picChg chg="add mod">
          <ac:chgData name="(학생) 정해찬 (전기전자공학과)" userId="c206e3f8-eda4-4d29-847b-4522f9bfce41" providerId="ADAL" clId="{C0EE097E-3312-42E3-A6A7-EE847FD154CB}" dt="2023-02-13T05:44:14.530" v="4929" actId="1076"/>
          <ac:picMkLst>
            <pc:docMk/>
            <pc:sldMk cId="3669929913" sldId="427"/>
            <ac:picMk id="9" creationId="{046BE5C7-BBAB-A8B8-4A1D-116F0E994D33}"/>
          </ac:picMkLst>
        </pc:picChg>
      </pc:sldChg>
      <pc:sldChg chg="addSp delSp modSp add mod modNotesTx">
        <pc:chgData name="(학생) 정해찬 (전기전자공학과)" userId="c206e3f8-eda4-4d29-847b-4522f9bfce41" providerId="ADAL" clId="{C0EE097E-3312-42E3-A6A7-EE847FD154CB}" dt="2023-02-13T05:46:21.705" v="5062" actId="20577"/>
        <pc:sldMkLst>
          <pc:docMk/>
          <pc:sldMk cId="431702218" sldId="428"/>
        </pc:sldMkLst>
        <pc:spChg chg="mod">
          <ac:chgData name="(학생) 정해찬 (전기전자공학과)" userId="c206e3f8-eda4-4d29-847b-4522f9bfce41" providerId="ADAL" clId="{C0EE097E-3312-42E3-A6A7-EE847FD154CB}" dt="2023-02-13T05:04:43.987" v="3471" actId="207"/>
          <ac:spMkLst>
            <pc:docMk/>
            <pc:sldMk cId="431702218" sldId="428"/>
            <ac:spMk id="5" creationId="{4F00463F-4270-1FB8-B1FA-4B3188E2D820}"/>
          </ac:spMkLst>
        </pc:spChg>
        <pc:picChg chg="add mod">
          <ac:chgData name="(학생) 정해찬 (전기전자공학과)" userId="c206e3f8-eda4-4d29-847b-4522f9bfce41" providerId="ADAL" clId="{C0EE097E-3312-42E3-A6A7-EE847FD154CB}" dt="2023-02-13T05:05:27.160" v="3478" actId="1076"/>
          <ac:picMkLst>
            <pc:docMk/>
            <pc:sldMk cId="431702218" sldId="428"/>
            <ac:picMk id="6" creationId="{B04F8F9E-76E1-669D-50D5-970A9E090B91}"/>
          </ac:picMkLst>
        </pc:picChg>
        <pc:picChg chg="add del">
          <ac:chgData name="(학생) 정해찬 (전기전자공학과)" userId="c206e3f8-eda4-4d29-847b-4522f9bfce41" providerId="ADAL" clId="{C0EE097E-3312-42E3-A6A7-EE847FD154CB}" dt="2023-02-13T05:05:35.608" v="3480" actId="478"/>
          <ac:picMkLst>
            <pc:docMk/>
            <pc:sldMk cId="431702218" sldId="428"/>
            <ac:picMk id="9" creationId="{36857F08-3FAB-076C-0FC4-D48886C05078}"/>
          </ac:picMkLst>
        </pc:picChg>
        <pc:picChg chg="add mod modCrop">
          <ac:chgData name="(학생) 정해찬 (전기전자공학과)" userId="c206e3f8-eda4-4d29-847b-4522f9bfce41" providerId="ADAL" clId="{C0EE097E-3312-42E3-A6A7-EE847FD154CB}" dt="2023-02-13T05:07:42.317" v="3504" actId="1076"/>
          <ac:picMkLst>
            <pc:docMk/>
            <pc:sldMk cId="431702218" sldId="428"/>
            <ac:picMk id="14" creationId="{81F2F4C6-7454-36D2-7A6E-E138F257B2FA}"/>
          </ac:picMkLst>
        </pc:picChg>
      </pc:sldChg>
      <pc:sldChg chg="addSp delSp modSp add mod modNotesTx">
        <pc:chgData name="(학생) 정해찬 (전기전자공학과)" userId="c206e3f8-eda4-4d29-847b-4522f9bfce41" providerId="ADAL" clId="{C0EE097E-3312-42E3-A6A7-EE847FD154CB}" dt="2023-02-13T05:50:44.633" v="5386" actId="20577"/>
        <pc:sldMkLst>
          <pc:docMk/>
          <pc:sldMk cId="949402164" sldId="429"/>
        </pc:sldMkLst>
        <pc:spChg chg="mod">
          <ac:chgData name="(학생) 정해찬 (전기전자공학과)" userId="c206e3f8-eda4-4d29-847b-4522f9bfce41" providerId="ADAL" clId="{C0EE097E-3312-42E3-A6A7-EE847FD154CB}" dt="2023-02-13T05:05:53.942" v="3485" actId="207"/>
          <ac:spMkLst>
            <pc:docMk/>
            <pc:sldMk cId="949402164" sldId="429"/>
            <ac:spMk id="5" creationId="{4F00463F-4270-1FB8-B1FA-4B3188E2D820}"/>
          </ac:spMkLst>
        </pc:spChg>
        <pc:picChg chg="del">
          <ac:chgData name="(학생) 정해찬 (전기전자공학과)" userId="c206e3f8-eda4-4d29-847b-4522f9bfce41" providerId="ADAL" clId="{C0EE097E-3312-42E3-A6A7-EE847FD154CB}" dt="2023-02-13T05:05:56.593" v="3487" actId="478"/>
          <ac:picMkLst>
            <pc:docMk/>
            <pc:sldMk cId="949402164" sldId="429"/>
            <ac:picMk id="6" creationId="{B04F8F9E-76E1-669D-50D5-970A9E090B91}"/>
          </ac:picMkLst>
        </pc:picChg>
        <pc:picChg chg="del">
          <ac:chgData name="(학생) 정해찬 (전기전자공학과)" userId="c206e3f8-eda4-4d29-847b-4522f9bfce41" providerId="ADAL" clId="{C0EE097E-3312-42E3-A6A7-EE847FD154CB}" dt="2023-02-13T05:05:55.257" v="3486" actId="478"/>
          <ac:picMkLst>
            <pc:docMk/>
            <pc:sldMk cId="949402164" sldId="429"/>
            <ac:picMk id="7" creationId="{E0A558E5-2206-7864-849B-AD3846FC8B17}"/>
          </ac:picMkLst>
        </pc:picChg>
        <pc:picChg chg="add mod">
          <ac:chgData name="(학생) 정해찬 (전기전자공학과)" userId="c206e3f8-eda4-4d29-847b-4522f9bfce41" providerId="ADAL" clId="{C0EE097E-3312-42E3-A6A7-EE847FD154CB}" dt="2023-02-13T05:07:47.531" v="3505" actId="1076"/>
          <ac:picMkLst>
            <pc:docMk/>
            <pc:sldMk cId="949402164" sldId="429"/>
            <ac:picMk id="8" creationId="{DEC01925-0487-828A-641A-B81A5E5110F6}"/>
          </ac:picMkLst>
        </pc:picChg>
      </pc:sldChg>
      <pc:sldChg chg="delSp modSp add mod modNotesTx">
        <pc:chgData name="(학생) 정해찬 (전기전자공학과)" userId="c206e3f8-eda4-4d29-847b-4522f9bfce41" providerId="ADAL" clId="{C0EE097E-3312-42E3-A6A7-EE847FD154CB}" dt="2023-02-13T05:50:21.119" v="5378" actId="207"/>
        <pc:sldMkLst>
          <pc:docMk/>
          <pc:sldMk cId="180220189" sldId="430"/>
        </pc:sldMkLst>
        <pc:spChg chg="mod">
          <ac:chgData name="(학생) 정해찬 (전기전자공학과)" userId="c206e3f8-eda4-4d29-847b-4522f9bfce41" providerId="ADAL" clId="{C0EE097E-3312-42E3-A6A7-EE847FD154CB}" dt="2023-02-13T05:50:21.119" v="5378" actId="207"/>
          <ac:spMkLst>
            <pc:docMk/>
            <pc:sldMk cId="180220189" sldId="430"/>
            <ac:spMk id="5" creationId="{4F00463F-4270-1FB8-B1FA-4B3188E2D820}"/>
          </ac:spMkLst>
        </pc:spChg>
        <pc:picChg chg="del">
          <ac:chgData name="(학생) 정해찬 (전기전자공학과)" userId="c206e3f8-eda4-4d29-847b-4522f9bfce41" providerId="ADAL" clId="{C0EE097E-3312-42E3-A6A7-EE847FD154CB}" dt="2023-02-13T05:45:17.915" v="4996" actId="478"/>
          <ac:picMkLst>
            <pc:docMk/>
            <pc:sldMk cId="180220189" sldId="430"/>
            <ac:picMk id="9" creationId="{046BE5C7-BBAB-A8B8-4A1D-116F0E994D33}"/>
          </ac:picMkLst>
        </pc:picChg>
      </pc:sldChg>
    </pc:docChg>
  </pc:docChgLst>
  <pc:docChgLst>
    <pc:chgData name="(학생) 정해찬 (전기전자공학과)" userId="c206e3f8-eda4-4d29-847b-4522f9bfce41" providerId="ADAL" clId="{4A297802-8B35-430F-9387-76ED6FB17DBF}"/>
    <pc:docChg chg="undo custSel addSld delSld modSld sldOrd">
      <pc:chgData name="(학생) 정해찬 (전기전자공학과)" userId="c206e3f8-eda4-4d29-847b-4522f9bfce41" providerId="ADAL" clId="{4A297802-8B35-430F-9387-76ED6FB17DBF}" dt="2023-01-13T04:49:05.537" v="1583" actId="113"/>
      <pc:docMkLst>
        <pc:docMk/>
      </pc:docMkLst>
      <pc:sldChg chg="addSp modSp mod">
        <pc:chgData name="(학생) 정해찬 (전기전자공학과)" userId="c206e3f8-eda4-4d29-847b-4522f9bfce41" providerId="ADAL" clId="{4A297802-8B35-430F-9387-76ED6FB17DBF}" dt="2023-01-13T03:31:52.023" v="947" actId="14100"/>
        <pc:sldMkLst>
          <pc:docMk/>
          <pc:sldMk cId="3178583556" sldId="295"/>
        </pc:sldMkLst>
        <pc:spChg chg="add mod">
          <ac:chgData name="(학생) 정해찬 (전기전자공학과)" userId="c206e3f8-eda4-4d29-847b-4522f9bfce41" providerId="ADAL" clId="{4A297802-8B35-430F-9387-76ED6FB17DBF}" dt="2023-01-13T03:31:52.023" v="947" actId="14100"/>
          <ac:spMkLst>
            <pc:docMk/>
            <pc:sldMk cId="3178583556" sldId="295"/>
            <ac:spMk id="3" creationId="{6E17CBAA-9CC9-928B-EDEB-FE68F7DF601F}"/>
          </ac:spMkLst>
        </pc:spChg>
        <pc:spChg chg="add mod">
          <ac:chgData name="(학생) 정해찬 (전기전자공학과)" userId="c206e3f8-eda4-4d29-847b-4522f9bfce41" providerId="ADAL" clId="{4A297802-8B35-430F-9387-76ED6FB17DBF}" dt="2023-01-13T03:31:30.903" v="909" actId="14100"/>
          <ac:spMkLst>
            <pc:docMk/>
            <pc:sldMk cId="3178583556" sldId="295"/>
            <ac:spMk id="4" creationId="{3A0F6367-6E5D-0620-AE0C-80BB6B13D04A}"/>
          </ac:spMkLst>
        </pc:spChg>
      </pc:sldChg>
      <pc:sldChg chg="del">
        <pc:chgData name="(학생) 정해찬 (전기전자공학과)" userId="c206e3f8-eda4-4d29-847b-4522f9bfce41" providerId="ADAL" clId="{4A297802-8B35-430F-9387-76ED6FB17DBF}" dt="2023-01-13T03:24:51.137" v="720" actId="47"/>
        <pc:sldMkLst>
          <pc:docMk/>
          <pc:sldMk cId="3439931487" sldId="298"/>
        </pc:sldMkLst>
      </pc:sldChg>
      <pc:sldChg chg="addSp modSp mod">
        <pc:chgData name="(학생) 정해찬 (전기전자공학과)" userId="c206e3f8-eda4-4d29-847b-4522f9bfce41" providerId="ADAL" clId="{4A297802-8B35-430F-9387-76ED6FB17DBF}" dt="2023-01-13T03:21:20.805" v="716" actId="20577"/>
        <pc:sldMkLst>
          <pc:docMk/>
          <pc:sldMk cId="2833231279" sldId="305"/>
        </pc:sldMkLst>
        <pc:spChg chg="mod">
          <ac:chgData name="(학생) 정해찬 (전기전자공학과)" userId="c206e3f8-eda4-4d29-847b-4522f9bfce41" providerId="ADAL" clId="{4A297802-8B35-430F-9387-76ED6FB17DBF}" dt="2023-01-13T03:21:20.805" v="716" actId="20577"/>
          <ac:spMkLst>
            <pc:docMk/>
            <pc:sldMk cId="2833231279" sldId="305"/>
            <ac:spMk id="6" creationId="{99275284-75AC-8631-F40F-30AFCE9618D9}"/>
          </ac:spMkLst>
        </pc:spChg>
        <pc:spChg chg="add mod">
          <ac:chgData name="(학생) 정해찬 (전기전자공학과)" userId="c206e3f8-eda4-4d29-847b-4522f9bfce41" providerId="ADAL" clId="{4A297802-8B35-430F-9387-76ED6FB17DBF}" dt="2023-01-13T03:10:40.776" v="323" actId="1076"/>
          <ac:spMkLst>
            <pc:docMk/>
            <pc:sldMk cId="2833231279" sldId="305"/>
            <ac:spMk id="7" creationId="{DFD3B29F-CB2A-9AE6-A2F0-C385F1E2137C}"/>
          </ac:spMkLst>
        </pc:spChg>
        <pc:picChg chg="mod">
          <ac:chgData name="(학생) 정해찬 (전기전자공학과)" userId="c206e3f8-eda4-4d29-847b-4522f9bfce41" providerId="ADAL" clId="{4A297802-8B35-430F-9387-76ED6FB17DBF}" dt="2023-01-13T03:10:34.295" v="322" actId="1076"/>
          <ac:picMkLst>
            <pc:docMk/>
            <pc:sldMk cId="2833231279" sldId="305"/>
            <ac:picMk id="8" creationId="{8089AC84-38F9-8953-6D0B-4BCA2FF75C18}"/>
          </ac:picMkLst>
        </pc:picChg>
      </pc:sldChg>
      <pc:sldChg chg="addSp modSp del mod">
        <pc:chgData name="(학생) 정해찬 (전기전자공학과)" userId="c206e3f8-eda4-4d29-847b-4522f9bfce41" providerId="ADAL" clId="{4A297802-8B35-430F-9387-76ED6FB17DBF}" dt="2023-01-13T03:22:23.943" v="717" actId="47"/>
        <pc:sldMkLst>
          <pc:docMk/>
          <pc:sldMk cId="1314734976" sldId="308"/>
        </pc:sldMkLst>
        <pc:spChg chg="add mod">
          <ac:chgData name="(학생) 정해찬 (전기전자공학과)" userId="c206e3f8-eda4-4d29-847b-4522f9bfce41" providerId="ADAL" clId="{4A297802-8B35-430F-9387-76ED6FB17DBF}" dt="2023-01-13T03:14:01.743" v="391" actId="208"/>
          <ac:spMkLst>
            <pc:docMk/>
            <pc:sldMk cId="1314734976" sldId="308"/>
            <ac:spMk id="2" creationId="{6C41B584-8C63-C637-0CFB-A6F0F0EC3EEA}"/>
          </ac:spMkLst>
        </pc:spChg>
        <pc:spChg chg="add mod">
          <ac:chgData name="(학생) 정해찬 (전기전자공학과)" userId="c206e3f8-eda4-4d29-847b-4522f9bfce41" providerId="ADAL" clId="{4A297802-8B35-430F-9387-76ED6FB17DBF}" dt="2023-01-13T03:13:57.441" v="390" actId="207"/>
          <ac:spMkLst>
            <pc:docMk/>
            <pc:sldMk cId="1314734976" sldId="308"/>
            <ac:spMk id="3" creationId="{97BC9ABB-7CC4-EBD2-1454-531CCAF3E50E}"/>
          </ac:spMkLst>
        </pc:spChg>
        <pc:spChg chg="add mod">
          <ac:chgData name="(학생) 정해찬 (전기전자공학과)" userId="c206e3f8-eda4-4d29-847b-4522f9bfce41" providerId="ADAL" clId="{4A297802-8B35-430F-9387-76ED6FB17DBF}" dt="2023-01-13T03:13:50.485" v="388" actId="207"/>
          <ac:spMkLst>
            <pc:docMk/>
            <pc:sldMk cId="1314734976" sldId="308"/>
            <ac:spMk id="4" creationId="{85110AC8-4424-DCF9-4B2F-A0CA0F5BAD5D}"/>
          </ac:spMkLst>
        </pc:spChg>
        <pc:spChg chg="mod">
          <ac:chgData name="(학생) 정해찬 (전기전자공학과)" userId="c206e3f8-eda4-4d29-847b-4522f9bfce41" providerId="ADAL" clId="{4A297802-8B35-430F-9387-76ED6FB17DBF}" dt="2023-01-13T03:14:07.839" v="392" actId="14100"/>
          <ac:spMkLst>
            <pc:docMk/>
            <pc:sldMk cId="1314734976" sldId="308"/>
            <ac:spMk id="7" creationId="{AEC1E6D3-9067-2FD3-CA73-D5BA6D7C8BA3}"/>
          </ac:spMkLst>
        </pc:spChg>
      </pc:sldChg>
      <pc:sldChg chg="ord">
        <pc:chgData name="(학생) 정해찬 (전기전자공학과)" userId="c206e3f8-eda4-4d29-847b-4522f9bfce41" providerId="ADAL" clId="{4A297802-8B35-430F-9387-76ED6FB17DBF}" dt="2023-01-13T03:23:53.716" v="719"/>
        <pc:sldMkLst>
          <pc:docMk/>
          <pc:sldMk cId="342165817" sldId="311"/>
        </pc:sldMkLst>
      </pc:sldChg>
      <pc:sldChg chg="addSp modSp">
        <pc:chgData name="(학생) 정해찬 (전기전자공학과)" userId="c206e3f8-eda4-4d29-847b-4522f9bfce41" providerId="ADAL" clId="{4A297802-8B35-430F-9387-76ED6FB17DBF}" dt="2023-01-13T04:25:44.971" v="1344"/>
        <pc:sldMkLst>
          <pc:docMk/>
          <pc:sldMk cId="3791081410" sldId="312"/>
        </pc:sldMkLst>
        <pc:spChg chg="add mod">
          <ac:chgData name="(학생) 정해찬 (전기전자공학과)" userId="c206e3f8-eda4-4d29-847b-4522f9bfce41" providerId="ADAL" clId="{4A297802-8B35-430F-9387-76ED6FB17DBF}" dt="2023-01-13T04:25:44.971" v="1344"/>
          <ac:spMkLst>
            <pc:docMk/>
            <pc:sldMk cId="3791081410" sldId="312"/>
            <ac:spMk id="2" creationId="{55702FBF-B999-AA93-962E-8959FE2EE14C}"/>
          </ac:spMkLst>
        </pc:spChg>
      </pc:sldChg>
      <pc:sldChg chg="addSp modSp mod">
        <pc:chgData name="(학생) 정해찬 (전기전자공학과)" userId="c206e3f8-eda4-4d29-847b-4522f9bfce41" providerId="ADAL" clId="{4A297802-8B35-430F-9387-76ED6FB17DBF}" dt="2023-01-13T03:07:13.767" v="244" actId="1076"/>
        <pc:sldMkLst>
          <pc:docMk/>
          <pc:sldMk cId="1210114580" sldId="315"/>
        </pc:sldMkLst>
        <pc:spChg chg="add mod">
          <ac:chgData name="(학생) 정해찬 (전기전자공학과)" userId="c206e3f8-eda4-4d29-847b-4522f9bfce41" providerId="ADAL" clId="{4A297802-8B35-430F-9387-76ED6FB17DBF}" dt="2023-01-13T03:06:55.381" v="239" actId="20577"/>
          <ac:spMkLst>
            <pc:docMk/>
            <pc:sldMk cId="1210114580" sldId="315"/>
            <ac:spMk id="5" creationId="{3ED08F1C-5A75-3FF7-6D79-919AF1B0144F}"/>
          </ac:spMkLst>
        </pc:spChg>
        <pc:spChg chg="add mod">
          <ac:chgData name="(학생) 정해찬 (전기전자공학과)" userId="c206e3f8-eda4-4d29-847b-4522f9bfce41" providerId="ADAL" clId="{4A297802-8B35-430F-9387-76ED6FB17DBF}" dt="2023-01-13T03:07:13.767" v="244" actId="1076"/>
          <ac:spMkLst>
            <pc:docMk/>
            <pc:sldMk cId="1210114580" sldId="315"/>
            <ac:spMk id="7" creationId="{F2FF1DE3-116B-0BDA-21F6-0B13CF47E5FC}"/>
          </ac:spMkLst>
        </pc:spChg>
        <pc:picChg chg="mod">
          <ac:chgData name="(학생) 정해찬 (전기전자공학과)" userId="c206e3f8-eda4-4d29-847b-4522f9bfce41" providerId="ADAL" clId="{4A297802-8B35-430F-9387-76ED6FB17DBF}" dt="2023-01-13T03:02:50.416" v="24" actId="14100"/>
          <ac:picMkLst>
            <pc:docMk/>
            <pc:sldMk cId="1210114580" sldId="315"/>
            <ac:picMk id="4" creationId="{B87DEC7E-0F39-D47F-2896-F8790B93E6E5}"/>
          </ac:picMkLst>
        </pc:picChg>
      </pc:sldChg>
      <pc:sldChg chg="addSp modSp mod">
        <pc:chgData name="(학생) 정해찬 (전기전자공학과)" userId="c206e3f8-eda4-4d29-847b-4522f9bfce41" providerId="ADAL" clId="{4A297802-8B35-430F-9387-76ED6FB17DBF}" dt="2023-01-13T04:01:10.717" v="1138" actId="1076"/>
        <pc:sldMkLst>
          <pc:docMk/>
          <pc:sldMk cId="155194299" sldId="316"/>
        </pc:sldMkLst>
        <pc:spChg chg="add mod">
          <ac:chgData name="(학생) 정해찬 (전기전자공학과)" userId="c206e3f8-eda4-4d29-847b-4522f9bfce41" providerId="ADAL" clId="{4A297802-8B35-430F-9387-76ED6FB17DBF}" dt="2023-01-13T03:05:31.238" v="170" actId="1076"/>
          <ac:spMkLst>
            <pc:docMk/>
            <pc:sldMk cId="155194299" sldId="316"/>
            <ac:spMk id="2" creationId="{FC6EDCEC-6093-9574-B32C-A55070014677}"/>
          </ac:spMkLst>
        </pc:spChg>
        <pc:spChg chg="mod">
          <ac:chgData name="(학생) 정해찬 (전기전자공학과)" userId="c206e3f8-eda4-4d29-847b-4522f9bfce41" providerId="ADAL" clId="{4A297802-8B35-430F-9387-76ED6FB17DBF}" dt="2023-01-13T04:01:05.137" v="1136" actId="1076"/>
          <ac:spMkLst>
            <pc:docMk/>
            <pc:sldMk cId="155194299" sldId="316"/>
            <ac:spMk id="5" creationId="{E982BB24-9CA1-E1DF-D1E6-EFA77B5494E0}"/>
          </ac:spMkLst>
        </pc:spChg>
        <pc:spChg chg="mod">
          <ac:chgData name="(학생) 정해찬 (전기전자공학과)" userId="c206e3f8-eda4-4d29-847b-4522f9bfce41" providerId="ADAL" clId="{4A297802-8B35-430F-9387-76ED6FB17DBF}" dt="2023-01-13T04:01:10.717" v="1138" actId="1076"/>
          <ac:spMkLst>
            <pc:docMk/>
            <pc:sldMk cId="155194299" sldId="316"/>
            <ac:spMk id="6" creationId="{19F36895-FDD0-C218-284C-6ECD8E29BA95}"/>
          </ac:spMkLst>
        </pc:spChg>
        <pc:spChg chg="add mod">
          <ac:chgData name="(학생) 정해찬 (전기전자공학과)" userId="c206e3f8-eda4-4d29-847b-4522f9bfce41" providerId="ADAL" clId="{4A297802-8B35-430F-9387-76ED6FB17DBF}" dt="2023-01-13T04:00:59.182" v="1134" actId="1076"/>
          <ac:spMkLst>
            <pc:docMk/>
            <pc:sldMk cId="155194299" sldId="316"/>
            <ac:spMk id="8" creationId="{054D7BA5-FA36-BF30-14F8-88F0EEE89458}"/>
          </ac:spMkLst>
        </pc:spChg>
        <pc:picChg chg="mod">
          <ac:chgData name="(학생) 정해찬 (전기전자공학과)" userId="c206e3f8-eda4-4d29-847b-4522f9bfce41" providerId="ADAL" clId="{4A297802-8B35-430F-9387-76ED6FB17DBF}" dt="2023-01-13T04:01:07.728" v="1137" actId="1076"/>
          <ac:picMkLst>
            <pc:docMk/>
            <pc:sldMk cId="155194299" sldId="316"/>
            <ac:picMk id="3" creationId="{CB4CC7A4-AED8-3B07-F3EF-CF60EC6CF21F}"/>
          </ac:picMkLst>
        </pc:picChg>
        <pc:picChg chg="mod">
          <ac:chgData name="(학생) 정해찬 (전기전자공학과)" userId="c206e3f8-eda4-4d29-847b-4522f9bfce41" providerId="ADAL" clId="{4A297802-8B35-430F-9387-76ED6FB17DBF}" dt="2023-01-13T03:59:58.757" v="1074" actId="1076"/>
          <ac:picMkLst>
            <pc:docMk/>
            <pc:sldMk cId="155194299" sldId="316"/>
            <ac:picMk id="7" creationId="{064CC1EC-174C-B04B-D44D-C67565CBBCDD}"/>
          </ac:picMkLst>
        </pc:picChg>
        <pc:picChg chg="mod">
          <ac:chgData name="(학생) 정해찬 (전기전자공학과)" userId="c206e3f8-eda4-4d29-847b-4522f9bfce41" providerId="ADAL" clId="{4A297802-8B35-430F-9387-76ED6FB17DBF}" dt="2023-01-13T04:01:01.901" v="1135" actId="1076"/>
          <ac:picMkLst>
            <pc:docMk/>
            <pc:sldMk cId="155194299" sldId="316"/>
            <ac:picMk id="13" creationId="{F6046406-418A-5358-2606-080684890AB7}"/>
          </ac:picMkLst>
        </pc:picChg>
      </pc:sldChg>
      <pc:sldChg chg="addSp delSp modSp mod">
        <pc:chgData name="(학생) 정해찬 (전기전자공학과)" userId="c206e3f8-eda4-4d29-847b-4522f9bfce41" providerId="ADAL" clId="{4A297802-8B35-430F-9387-76ED6FB17DBF}" dt="2023-01-13T03:06:17.551" v="216" actId="1076"/>
        <pc:sldMkLst>
          <pc:docMk/>
          <pc:sldMk cId="3143161493" sldId="317"/>
        </pc:sldMkLst>
        <pc:spChg chg="add mod">
          <ac:chgData name="(학생) 정해찬 (전기전자공학과)" userId="c206e3f8-eda4-4d29-847b-4522f9bfce41" providerId="ADAL" clId="{4A297802-8B35-430F-9387-76ED6FB17DBF}" dt="2023-01-13T03:06:17.551" v="216" actId="1076"/>
          <ac:spMkLst>
            <pc:docMk/>
            <pc:sldMk cId="3143161493" sldId="317"/>
            <ac:spMk id="3" creationId="{C4E460B3-BB5D-E75A-2B5B-FB8B070BC0C3}"/>
          </ac:spMkLst>
        </pc:spChg>
        <pc:picChg chg="mod">
          <ac:chgData name="(학생) 정해찬 (전기전자공학과)" userId="c206e3f8-eda4-4d29-847b-4522f9bfce41" providerId="ADAL" clId="{4A297802-8B35-430F-9387-76ED6FB17DBF}" dt="2023-01-13T03:02:46.620" v="23" actId="14100"/>
          <ac:picMkLst>
            <pc:docMk/>
            <pc:sldMk cId="3143161493" sldId="317"/>
            <ac:picMk id="5" creationId="{A287E96E-7DF1-6A7C-049B-B6E257A6DF49}"/>
          </ac:picMkLst>
        </pc:picChg>
        <pc:picChg chg="del">
          <ac:chgData name="(학생) 정해찬 (전기전자공학과)" userId="c206e3f8-eda4-4d29-847b-4522f9bfce41" providerId="ADAL" clId="{4A297802-8B35-430F-9387-76ED6FB17DBF}" dt="2023-01-13T03:02:40.618" v="21" actId="478"/>
          <ac:picMkLst>
            <pc:docMk/>
            <pc:sldMk cId="3143161493" sldId="317"/>
            <ac:picMk id="14" creationId="{373384E9-ECE3-110B-468B-A7188F831742}"/>
          </ac:picMkLst>
        </pc:picChg>
        <pc:picChg chg="del">
          <ac:chgData name="(학생) 정해찬 (전기전자공학과)" userId="c206e3f8-eda4-4d29-847b-4522f9bfce41" providerId="ADAL" clId="{4A297802-8B35-430F-9387-76ED6FB17DBF}" dt="2023-01-13T03:02:42.022" v="22" actId="478"/>
          <ac:picMkLst>
            <pc:docMk/>
            <pc:sldMk cId="3143161493" sldId="317"/>
            <ac:picMk id="17" creationId="{6E99092B-A018-815F-B6BE-13AA74562A8F}"/>
          </ac:picMkLst>
        </pc:picChg>
      </pc:sldChg>
      <pc:sldChg chg="addSp delSp modSp mod">
        <pc:chgData name="(학생) 정해찬 (전기전자공학과)" userId="c206e3f8-eda4-4d29-847b-4522f9bfce41" providerId="ADAL" clId="{4A297802-8B35-430F-9387-76ED6FB17DBF}" dt="2023-01-13T04:02:24.041" v="1242" actId="478"/>
        <pc:sldMkLst>
          <pc:docMk/>
          <pc:sldMk cId="57882790" sldId="318"/>
        </pc:sldMkLst>
        <pc:spChg chg="add del mod">
          <ac:chgData name="(학생) 정해찬 (전기전자공학과)" userId="c206e3f8-eda4-4d29-847b-4522f9bfce41" providerId="ADAL" clId="{4A297802-8B35-430F-9387-76ED6FB17DBF}" dt="2023-01-13T04:02:24.041" v="1242" actId="478"/>
          <ac:spMkLst>
            <pc:docMk/>
            <pc:sldMk cId="57882790" sldId="318"/>
            <ac:spMk id="3" creationId="{41BBF2C7-14D8-55C5-0A6D-EE05DCD04809}"/>
          </ac:spMkLst>
        </pc:spChg>
      </pc:sldChg>
      <pc:sldChg chg="modSp">
        <pc:chgData name="(학생) 정해찬 (전기전자공학과)" userId="c206e3f8-eda4-4d29-847b-4522f9bfce41" providerId="ADAL" clId="{4A297802-8B35-430F-9387-76ED6FB17DBF}" dt="2023-01-13T03:54:37.093" v="1067" actId="20577"/>
        <pc:sldMkLst>
          <pc:docMk/>
          <pc:sldMk cId="945170878" sldId="320"/>
        </pc:sldMkLst>
        <pc:spChg chg="mod">
          <ac:chgData name="(학생) 정해찬 (전기전자공학과)" userId="c206e3f8-eda4-4d29-847b-4522f9bfce41" providerId="ADAL" clId="{4A297802-8B35-430F-9387-76ED6FB17DBF}" dt="2023-01-13T03:54:37.093" v="1067" actId="20577"/>
          <ac:spMkLst>
            <pc:docMk/>
            <pc:sldMk cId="945170878" sldId="320"/>
            <ac:spMk id="2" creationId="{B70473AC-E0D5-1576-331C-295C30E8D7EE}"/>
          </ac:spMkLst>
        </pc:spChg>
      </pc:sldChg>
      <pc:sldChg chg="modSp mod">
        <pc:chgData name="(학생) 정해찬 (전기전자공학과)" userId="c206e3f8-eda4-4d29-847b-4522f9bfce41" providerId="ADAL" clId="{4A297802-8B35-430F-9387-76ED6FB17DBF}" dt="2023-01-13T04:12:12.991" v="1317" actId="20577"/>
        <pc:sldMkLst>
          <pc:docMk/>
          <pc:sldMk cId="1112036008" sldId="321"/>
        </pc:sldMkLst>
        <pc:spChg chg="mod">
          <ac:chgData name="(학생) 정해찬 (전기전자공학과)" userId="c206e3f8-eda4-4d29-847b-4522f9bfce41" providerId="ADAL" clId="{4A297802-8B35-430F-9387-76ED6FB17DBF}" dt="2023-01-13T04:12:12.991" v="1317" actId="20577"/>
          <ac:spMkLst>
            <pc:docMk/>
            <pc:sldMk cId="1112036008" sldId="321"/>
            <ac:spMk id="7" creationId="{AEC1E6D3-9067-2FD3-CA73-D5BA6D7C8BA3}"/>
          </ac:spMkLst>
        </pc:spChg>
      </pc:sldChg>
      <pc:sldChg chg="modNotesTx">
        <pc:chgData name="(학생) 정해찬 (전기전자공학과)" userId="c206e3f8-eda4-4d29-847b-4522f9bfce41" providerId="ADAL" clId="{4A297802-8B35-430F-9387-76ED6FB17DBF}" dt="2023-01-13T04:17:43.536" v="1322" actId="20577"/>
        <pc:sldMkLst>
          <pc:docMk/>
          <pc:sldMk cId="1614346424" sldId="324"/>
        </pc:sldMkLst>
      </pc:sldChg>
      <pc:sldChg chg="modSp add del mod">
        <pc:chgData name="(학생) 정해찬 (전기전자공학과)" userId="c206e3f8-eda4-4d29-847b-4522f9bfce41" providerId="ADAL" clId="{4A297802-8B35-430F-9387-76ED6FB17DBF}" dt="2023-01-13T04:24:01.011" v="1324"/>
        <pc:sldMkLst>
          <pc:docMk/>
          <pc:sldMk cId="3892799626" sldId="329"/>
        </pc:sldMkLst>
        <pc:spChg chg="mod">
          <ac:chgData name="(학생) 정해찬 (전기전자공학과)" userId="c206e3f8-eda4-4d29-847b-4522f9bfce41" providerId="ADAL" clId="{4A297802-8B35-430F-9387-76ED6FB17DBF}" dt="2023-01-13T03:40:59.271" v="1009" actId="1076"/>
          <ac:spMkLst>
            <pc:docMk/>
            <pc:sldMk cId="3892799626" sldId="329"/>
            <ac:spMk id="65" creationId="{809C2347-9F6F-34DA-00FA-5C923491454B}"/>
          </ac:spMkLst>
        </pc:spChg>
        <pc:spChg chg="mod">
          <ac:chgData name="(학생) 정해찬 (전기전자공학과)" userId="c206e3f8-eda4-4d29-847b-4522f9bfce41" providerId="ADAL" clId="{4A297802-8B35-430F-9387-76ED6FB17DBF}" dt="2023-01-13T03:41:06.461" v="1010" actId="1076"/>
          <ac:spMkLst>
            <pc:docMk/>
            <pc:sldMk cId="3892799626" sldId="329"/>
            <ac:spMk id="71" creationId="{7EBEBC16-0818-EF1B-75CD-E1350CBA2508}"/>
          </ac:spMkLst>
        </pc:spChg>
      </pc:sldChg>
      <pc:sldChg chg="modSp add del">
        <pc:chgData name="(학생) 정해찬 (전기전자공학과)" userId="c206e3f8-eda4-4d29-847b-4522f9bfce41" providerId="ADAL" clId="{4A297802-8B35-430F-9387-76ED6FB17DBF}" dt="2023-01-13T04:45:35.337" v="1568" actId="47"/>
        <pc:sldMkLst>
          <pc:docMk/>
          <pc:sldMk cId="212405789" sldId="330"/>
        </pc:sldMkLst>
        <pc:spChg chg="mod">
          <ac:chgData name="(학생) 정해찬 (전기전자공학과)" userId="c206e3f8-eda4-4d29-847b-4522f9bfce41" providerId="ADAL" clId="{4A297802-8B35-430F-9387-76ED6FB17DBF}" dt="2023-01-13T03:42:21.636" v="1014"/>
          <ac:spMkLst>
            <pc:docMk/>
            <pc:sldMk cId="212405789" sldId="330"/>
            <ac:spMk id="71" creationId="{7EBEBC16-0818-EF1B-75CD-E1350CBA2508}"/>
          </ac:spMkLst>
        </pc:spChg>
      </pc:sldChg>
      <pc:sldChg chg="addSp modSp mod">
        <pc:chgData name="(학생) 정해찬 (전기전자공학과)" userId="c206e3f8-eda4-4d29-847b-4522f9bfce41" providerId="ADAL" clId="{4A297802-8B35-430F-9387-76ED6FB17DBF}" dt="2023-01-13T04:25:42.290" v="1343" actId="1076"/>
        <pc:sldMkLst>
          <pc:docMk/>
          <pc:sldMk cId="3861341724" sldId="331"/>
        </pc:sldMkLst>
        <pc:spChg chg="add mod">
          <ac:chgData name="(학생) 정해찬 (전기전자공학과)" userId="c206e3f8-eda4-4d29-847b-4522f9bfce41" providerId="ADAL" clId="{4A297802-8B35-430F-9387-76ED6FB17DBF}" dt="2023-01-13T04:25:42.290" v="1343" actId="1076"/>
          <ac:spMkLst>
            <pc:docMk/>
            <pc:sldMk cId="3861341724" sldId="331"/>
            <ac:spMk id="2" creationId="{EC36C994-22EA-74C6-A0AD-4A10DEF9BFCA}"/>
          </ac:spMkLst>
        </pc:spChg>
      </pc:sldChg>
      <pc:sldChg chg="addSp delSp modSp mod">
        <pc:chgData name="(학생) 정해찬 (전기전자공학과)" userId="c206e3f8-eda4-4d29-847b-4522f9bfce41" providerId="ADAL" clId="{4A297802-8B35-430F-9387-76ED6FB17DBF}" dt="2023-01-13T04:30:03.117" v="1368" actId="208"/>
        <pc:sldMkLst>
          <pc:docMk/>
          <pc:sldMk cId="3437269935" sldId="332"/>
        </pc:sldMkLst>
        <pc:spChg chg="add mod">
          <ac:chgData name="(학생) 정해찬 (전기전자공학과)" userId="c206e3f8-eda4-4d29-847b-4522f9bfce41" providerId="ADAL" clId="{4A297802-8B35-430F-9387-76ED6FB17DBF}" dt="2023-01-13T04:28:59.072" v="1350" actId="1076"/>
          <ac:spMkLst>
            <pc:docMk/>
            <pc:sldMk cId="3437269935" sldId="332"/>
            <ac:spMk id="7" creationId="{485A4100-1011-7855-77F4-C2163B1CBE7A}"/>
          </ac:spMkLst>
        </pc:spChg>
        <pc:spChg chg="add mod">
          <ac:chgData name="(학생) 정해찬 (전기전자공학과)" userId="c206e3f8-eda4-4d29-847b-4522f9bfce41" providerId="ADAL" clId="{4A297802-8B35-430F-9387-76ED6FB17DBF}" dt="2023-01-13T04:28:59.072" v="1350" actId="1076"/>
          <ac:spMkLst>
            <pc:docMk/>
            <pc:sldMk cId="3437269935" sldId="332"/>
            <ac:spMk id="8" creationId="{E5E052E3-C4CC-2199-FA6D-0095EE9EF1E3}"/>
          </ac:spMkLst>
        </pc:spChg>
        <pc:spChg chg="add mod">
          <ac:chgData name="(학생) 정해찬 (전기전자공학과)" userId="c206e3f8-eda4-4d29-847b-4522f9bfce41" providerId="ADAL" clId="{4A297802-8B35-430F-9387-76ED6FB17DBF}" dt="2023-01-13T04:28:59.072" v="1350" actId="1076"/>
          <ac:spMkLst>
            <pc:docMk/>
            <pc:sldMk cId="3437269935" sldId="332"/>
            <ac:spMk id="9" creationId="{4862255B-19DB-1226-876E-07DE72E0557C}"/>
          </ac:spMkLst>
        </pc:spChg>
        <pc:spChg chg="add mod">
          <ac:chgData name="(학생) 정해찬 (전기전자공학과)" userId="c206e3f8-eda4-4d29-847b-4522f9bfce41" providerId="ADAL" clId="{4A297802-8B35-430F-9387-76ED6FB17DBF}" dt="2023-01-13T04:28:59.072" v="1350" actId="1076"/>
          <ac:spMkLst>
            <pc:docMk/>
            <pc:sldMk cId="3437269935" sldId="332"/>
            <ac:spMk id="13" creationId="{A8136CE0-A30D-B1D7-2AD1-2677C8DDAE46}"/>
          </ac:spMkLst>
        </pc:spChg>
        <pc:picChg chg="add mod">
          <ac:chgData name="(학생) 정해찬 (전기전자공학과)" userId="c206e3f8-eda4-4d29-847b-4522f9bfce41" providerId="ADAL" clId="{4A297802-8B35-430F-9387-76ED6FB17DBF}" dt="2023-01-13T04:28:40.021" v="1347" actId="1076"/>
          <ac:picMkLst>
            <pc:docMk/>
            <pc:sldMk cId="3437269935" sldId="332"/>
            <ac:picMk id="3" creationId="{67F8AF34-D0E2-6F6B-10D9-48AF9BA591F3}"/>
          </ac:picMkLst>
        </pc:picChg>
        <pc:picChg chg="add mod">
          <ac:chgData name="(학생) 정해찬 (전기전자공학과)" userId="c206e3f8-eda4-4d29-847b-4522f9bfce41" providerId="ADAL" clId="{4A297802-8B35-430F-9387-76ED6FB17DBF}" dt="2023-01-13T04:28:59.072" v="1350" actId="1076"/>
          <ac:picMkLst>
            <pc:docMk/>
            <pc:sldMk cId="3437269935" sldId="332"/>
            <ac:picMk id="5" creationId="{43AA4DBD-66CA-BB3E-48B5-BE982835A104}"/>
          </ac:picMkLst>
        </pc:picChg>
        <pc:picChg chg="del">
          <ac:chgData name="(학생) 정해찬 (전기전자공학과)" userId="c206e3f8-eda4-4d29-847b-4522f9bfce41" providerId="ADAL" clId="{4A297802-8B35-430F-9387-76ED6FB17DBF}" dt="2023-01-13T04:28:37.646" v="1345" actId="478"/>
          <ac:picMkLst>
            <pc:docMk/>
            <pc:sldMk cId="3437269935" sldId="332"/>
            <ac:picMk id="27" creationId="{9B0000EA-F4B3-E783-2D90-7D94FBABC28D}"/>
          </ac:picMkLst>
        </pc:picChg>
        <pc:cxnChg chg="add mod">
          <ac:chgData name="(학생) 정해찬 (전기전자공학과)" userId="c206e3f8-eda4-4d29-847b-4522f9bfce41" providerId="ADAL" clId="{4A297802-8B35-430F-9387-76ED6FB17DBF}" dt="2023-01-13T04:30:03.117" v="1368" actId="208"/>
          <ac:cxnSpMkLst>
            <pc:docMk/>
            <pc:sldMk cId="3437269935" sldId="332"/>
            <ac:cxnSpMk id="16" creationId="{0CEA1656-821F-AE08-12E5-64EF22886E24}"/>
          </ac:cxnSpMkLst>
        </pc:cxnChg>
      </pc:sldChg>
      <pc:sldChg chg="addSp modSp mod">
        <pc:chgData name="(학생) 정해찬 (전기전자공학과)" userId="c206e3f8-eda4-4d29-847b-4522f9bfce41" providerId="ADAL" clId="{4A297802-8B35-430F-9387-76ED6FB17DBF}" dt="2023-01-13T04:29:54.833" v="1365" actId="208"/>
        <pc:sldMkLst>
          <pc:docMk/>
          <pc:sldMk cId="744654770" sldId="333"/>
        </pc:sldMkLst>
        <pc:spChg chg="add mod">
          <ac:chgData name="(학생) 정해찬 (전기전자공학과)" userId="c206e3f8-eda4-4d29-847b-4522f9bfce41" providerId="ADAL" clId="{4A297802-8B35-430F-9387-76ED6FB17DBF}" dt="2023-01-13T04:29:05.930" v="1351"/>
          <ac:spMkLst>
            <pc:docMk/>
            <pc:sldMk cId="744654770" sldId="333"/>
            <ac:spMk id="5" creationId="{CCA48E4F-4DE2-6041-D1AB-13620AE24545}"/>
          </ac:spMkLst>
        </pc:spChg>
        <pc:spChg chg="add mod">
          <ac:chgData name="(학생) 정해찬 (전기전자공학과)" userId="c206e3f8-eda4-4d29-847b-4522f9bfce41" providerId="ADAL" clId="{4A297802-8B35-430F-9387-76ED6FB17DBF}" dt="2023-01-13T04:29:05.930" v="1351"/>
          <ac:spMkLst>
            <pc:docMk/>
            <pc:sldMk cId="744654770" sldId="333"/>
            <ac:spMk id="7" creationId="{98185A6D-95D7-06C7-4314-8ABAB3FF4B32}"/>
          </ac:spMkLst>
        </pc:spChg>
        <pc:spChg chg="add mod">
          <ac:chgData name="(학생) 정해찬 (전기전자공학과)" userId="c206e3f8-eda4-4d29-847b-4522f9bfce41" providerId="ADAL" clId="{4A297802-8B35-430F-9387-76ED6FB17DBF}" dt="2023-01-13T04:29:05.930" v="1351"/>
          <ac:spMkLst>
            <pc:docMk/>
            <pc:sldMk cId="744654770" sldId="333"/>
            <ac:spMk id="9" creationId="{DF349ECD-BD28-DA93-37ED-0DA8A38E9C16}"/>
          </ac:spMkLst>
        </pc:spChg>
        <pc:spChg chg="add mod">
          <ac:chgData name="(학생) 정해찬 (전기전자공학과)" userId="c206e3f8-eda4-4d29-847b-4522f9bfce41" providerId="ADAL" clId="{4A297802-8B35-430F-9387-76ED6FB17DBF}" dt="2023-01-13T04:29:05.930" v="1351"/>
          <ac:spMkLst>
            <pc:docMk/>
            <pc:sldMk cId="744654770" sldId="333"/>
            <ac:spMk id="16" creationId="{F260C3E4-9CAF-6B2D-71EF-1FB441CDDFFF}"/>
          </ac:spMkLst>
        </pc:spChg>
        <pc:picChg chg="add mod">
          <ac:chgData name="(학생) 정해찬 (전기전자공학과)" userId="c206e3f8-eda4-4d29-847b-4522f9bfce41" providerId="ADAL" clId="{4A297802-8B35-430F-9387-76ED6FB17DBF}" dt="2023-01-13T04:29:05.930" v="1351"/>
          <ac:picMkLst>
            <pc:docMk/>
            <pc:sldMk cId="744654770" sldId="333"/>
            <ac:picMk id="4" creationId="{55DEEF0C-0A13-84F0-31D8-51825F0C94D1}"/>
          </ac:picMkLst>
        </pc:picChg>
        <pc:cxnChg chg="add mod">
          <ac:chgData name="(학생) 정해찬 (전기전자공학과)" userId="c206e3f8-eda4-4d29-847b-4522f9bfce41" providerId="ADAL" clId="{4A297802-8B35-430F-9387-76ED6FB17DBF}" dt="2023-01-13T04:29:51.081" v="1364" actId="208"/>
          <ac:cxnSpMkLst>
            <pc:docMk/>
            <pc:sldMk cId="744654770" sldId="333"/>
            <ac:cxnSpMk id="20" creationId="{8D14E5EC-1AEB-7D19-1456-F543EA6E23B2}"/>
          </ac:cxnSpMkLst>
        </pc:cxnChg>
        <pc:cxnChg chg="add mod">
          <ac:chgData name="(학생) 정해찬 (전기전자공학과)" userId="c206e3f8-eda4-4d29-847b-4522f9bfce41" providerId="ADAL" clId="{4A297802-8B35-430F-9387-76ED6FB17DBF}" dt="2023-01-13T04:29:54.833" v="1365" actId="208"/>
          <ac:cxnSpMkLst>
            <pc:docMk/>
            <pc:sldMk cId="744654770" sldId="333"/>
            <ac:cxnSpMk id="21" creationId="{729E51A2-F902-9EEE-9895-5DC1F562555B}"/>
          </ac:cxnSpMkLst>
        </pc:cxnChg>
        <pc:cxnChg chg="add mod">
          <ac:chgData name="(학생) 정해찬 (전기전자공학과)" userId="c206e3f8-eda4-4d29-847b-4522f9bfce41" providerId="ADAL" clId="{4A297802-8B35-430F-9387-76ED6FB17DBF}" dt="2023-01-13T04:29:47.791" v="1363" actId="208"/>
          <ac:cxnSpMkLst>
            <pc:docMk/>
            <pc:sldMk cId="744654770" sldId="333"/>
            <ac:cxnSpMk id="24" creationId="{EB286A1F-98CD-C65D-4B10-07D8CC227F66}"/>
          </ac:cxnSpMkLst>
        </pc:cxnChg>
      </pc:sldChg>
      <pc:sldChg chg="addSp modSp mod">
        <pc:chgData name="(학생) 정해찬 (전기전자공학과)" userId="c206e3f8-eda4-4d29-847b-4522f9bfce41" providerId="ADAL" clId="{4A297802-8B35-430F-9387-76ED6FB17DBF}" dt="2023-01-13T03:46:34.311" v="1022" actId="1076"/>
        <pc:sldMkLst>
          <pc:docMk/>
          <pc:sldMk cId="1419858719" sldId="334"/>
        </pc:sldMkLst>
        <pc:spChg chg="mod">
          <ac:chgData name="(학생) 정해찬 (전기전자공학과)" userId="c206e3f8-eda4-4d29-847b-4522f9bfce41" providerId="ADAL" clId="{4A297802-8B35-430F-9387-76ED6FB17DBF}" dt="2023-01-13T03:44:42.641" v="1017" actId="115"/>
          <ac:spMkLst>
            <pc:docMk/>
            <pc:sldMk cId="1419858719" sldId="334"/>
            <ac:spMk id="9" creationId="{D4DB940C-4BBD-3542-B33D-C664CA7231B2}"/>
          </ac:spMkLst>
        </pc:spChg>
        <pc:picChg chg="add mod">
          <ac:chgData name="(학생) 정해찬 (전기전자공학과)" userId="c206e3f8-eda4-4d29-847b-4522f9bfce41" providerId="ADAL" clId="{4A297802-8B35-430F-9387-76ED6FB17DBF}" dt="2023-01-13T03:46:34.311" v="1022" actId="1076"/>
          <ac:picMkLst>
            <pc:docMk/>
            <pc:sldMk cId="1419858719" sldId="334"/>
            <ac:picMk id="1026" creationId="{1AFA08B7-19DB-AFC0-F5D2-2478D772AB87}"/>
          </ac:picMkLst>
        </pc:picChg>
      </pc:sldChg>
      <pc:sldChg chg="modSp mod">
        <pc:chgData name="(학생) 정해찬 (전기전자공학과)" userId="c206e3f8-eda4-4d29-847b-4522f9bfce41" providerId="ADAL" clId="{4A297802-8B35-430F-9387-76ED6FB17DBF}" dt="2023-01-13T04:40:16.452" v="1550" actId="20577"/>
        <pc:sldMkLst>
          <pc:docMk/>
          <pc:sldMk cId="1869328639" sldId="336"/>
        </pc:sldMkLst>
        <pc:spChg chg="mod">
          <ac:chgData name="(학생) 정해찬 (전기전자공학과)" userId="c206e3f8-eda4-4d29-847b-4522f9bfce41" providerId="ADAL" clId="{4A297802-8B35-430F-9387-76ED6FB17DBF}" dt="2023-01-13T04:40:16.452" v="1550" actId="20577"/>
          <ac:spMkLst>
            <pc:docMk/>
            <pc:sldMk cId="1869328639" sldId="336"/>
            <ac:spMk id="17" creationId="{5FBDEC44-0512-CA6A-C9F3-810A3DACE4DC}"/>
          </ac:spMkLst>
        </pc:spChg>
      </pc:sldChg>
      <pc:sldChg chg="addSp modSp mod">
        <pc:chgData name="(학생) 정해찬 (전기전자공학과)" userId="c206e3f8-eda4-4d29-847b-4522f9bfce41" providerId="ADAL" clId="{4A297802-8B35-430F-9387-76ED6FB17DBF}" dt="2023-01-13T04:49:05.537" v="1583" actId="113"/>
        <pc:sldMkLst>
          <pc:docMk/>
          <pc:sldMk cId="2943801498" sldId="340"/>
        </pc:sldMkLst>
        <pc:spChg chg="mod">
          <ac:chgData name="(학생) 정해찬 (전기전자공학과)" userId="c206e3f8-eda4-4d29-847b-4522f9bfce41" providerId="ADAL" clId="{4A297802-8B35-430F-9387-76ED6FB17DBF}" dt="2023-01-13T04:49:05.537" v="1583" actId="113"/>
          <ac:spMkLst>
            <pc:docMk/>
            <pc:sldMk cId="2943801498" sldId="340"/>
            <ac:spMk id="2" creationId="{B70473AC-E0D5-1576-331C-295C30E8D7EE}"/>
          </ac:spMkLst>
        </pc:spChg>
        <pc:picChg chg="add mod">
          <ac:chgData name="(학생) 정해찬 (전기전자공학과)" userId="c206e3f8-eda4-4d29-847b-4522f9bfce41" providerId="ADAL" clId="{4A297802-8B35-430F-9387-76ED6FB17DBF}" dt="2023-01-13T03:55:06.057" v="1072" actId="1076"/>
          <ac:picMkLst>
            <pc:docMk/>
            <pc:sldMk cId="2943801498" sldId="340"/>
            <ac:picMk id="6" creationId="{EB462563-05A0-5A90-5150-77F7625739DF}"/>
          </ac:picMkLst>
        </pc:picChg>
      </pc:sldChg>
      <pc:sldChg chg="addSp modSp mod">
        <pc:chgData name="(학생) 정해찬 (전기전자공학과)" userId="c206e3f8-eda4-4d29-847b-4522f9bfce41" providerId="ADAL" clId="{4A297802-8B35-430F-9387-76ED6FB17DBF}" dt="2023-01-13T03:09:10.904" v="251" actId="1076"/>
        <pc:sldMkLst>
          <pc:docMk/>
          <pc:sldMk cId="2147893438" sldId="341"/>
        </pc:sldMkLst>
        <pc:spChg chg="mod">
          <ac:chgData name="(학생) 정해찬 (전기전자공학과)" userId="c206e3f8-eda4-4d29-847b-4522f9bfce41" providerId="ADAL" clId="{4A297802-8B35-430F-9387-76ED6FB17DBF}" dt="2023-01-13T03:09:08.200" v="250" actId="20577"/>
          <ac:spMkLst>
            <pc:docMk/>
            <pc:sldMk cId="2147893438" sldId="341"/>
            <ac:spMk id="6" creationId="{E5AA1A37-AF56-96FC-F641-CDF9BD96FB97}"/>
          </ac:spMkLst>
        </pc:spChg>
        <pc:picChg chg="add mod">
          <ac:chgData name="(학생) 정해찬 (전기전자공학과)" userId="c206e3f8-eda4-4d29-847b-4522f9bfce41" providerId="ADAL" clId="{4A297802-8B35-430F-9387-76ED6FB17DBF}" dt="2023-01-13T03:09:10.904" v="251" actId="1076"/>
          <ac:picMkLst>
            <pc:docMk/>
            <pc:sldMk cId="2147893438" sldId="341"/>
            <ac:picMk id="2" creationId="{B81A3E6D-CC6B-0F2E-C3C3-ABAA61404D96}"/>
          </ac:picMkLst>
        </pc:picChg>
        <pc:picChg chg="mod">
          <ac:chgData name="(학생) 정해찬 (전기전자공학과)" userId="c206e3f8-eda4-4d29-847b-4522f9bfce41" providerId="ADAL" clId="{4A297802-8B35-430F-9387-76ED6FB17DBF}" dt="2023-01-13T03:08:54.828" v="245" actId="14100"/>
          <ac:picMkLst>
            <pc:docMk/>
            <pc:sldMk cId="2147893438" sldId="341"/>
            <ac:picMk id="4" creationId="{C3AC3459-4EB3-B78D-E80C-3B3C1EC14684}"/>
          </ac:picMkLst>
        </pc:picChg>
      </pc:sldChg>
      <pc:sldChg chg="addSp modSp add mod">
        <pc:chgData name="(학생) 정해찬 (전기전자공학과)" userId="c206e3f8-eda4-4d29-847b-4522f9bfce41" providerId="ADAL" clId="{4A297802-8B35-430F-9387-76ED6FB17DBF}" dt="2023-01-13T03:18:56.356" v="641" actId="1076"/>
        <pc:sldMkLst>
          <pc:docMk/>
          <pc:sldMk cId="34122528" sldId="342"/>
        </pc:sldMkLst>
        <pc:spChg chg="mod">
          <ac:chgData name="(학생) 정해찬 (전기전자공학과)" userId="c206e3f8-eda4-4d29-847b-4522f9bfce41" providerId="ADAL" clId="{4A297802-8B35-430F-9387-76ED6FB17DBF}" dt="2023-01-13T03:18:44.868" v="638" actId="1076"/>
          <ac:spMkLst>
            <pc:docMk/>
            <pc:sldMk cId="34122528" sldId="342"/>
            <ac:spMk id="3" creationId="{97BC9ABB-7CC4-EBD2-1454-531CCAF3E50E}"/>
          </ac:spMkLst>
        </pc:spChg>
        <pc:spChg chg="mod">
          <ac:chgData name="(학생) 정해찬 (전기전자공학과)" userId="c206e3f8-eda4-4d29-847b-4522f9bfce41" providerId="ADAL" clId="{4A297802-8B35-430F-9387-76ED6FB17DBF}" dt="2023-01-13T03:18:52.107" v="640" actId="1076"/>
          <ac:spMkLst>
            <pc:docMk/>
            <pc:sldMk cId="34122528" sldId="342"/>
            <ac:spMk id="4" creationId="{85110AC8-4424-DCF9-4B2F-A0CA0F5BAD5D}"/>
          </ac:spMkLst>
        </pc:spChg>
        <pc:spChg chg="add mod">
          <ac:chgData name="(학생) 정해찬 (전기전자공학과)" userId="c206e3f8-eda4-4d29-847b-4522f9bfce41" providerId="ADAL" clId="{4A297802-8B35-430F-9387-76ED6FB17DBF}" dt="2023-01-13T03:18:48.201" v="639" actId="1076"/>
          <ac:spMkLst>
            <pc:docMk/>
            <pc:sldMk cId="34122528" sldId="342"/>
            <ac:spMk id="6" creationId="{17E49E2B-608D-0C5F-4C88-A2E845B1109E}"/>
          </ac:spMkLst>
        </pc:spChg>
        <pc:spChg chg="mod">
          <ac:chgData name="(학생) 정해찬 (전기전자공학과)" userId="c206e3f8-eda4-4d29-847b-4522f9bfce41" providerId="ADAL" clId="{4A297802-8B35-430F-9387-76ED6FB17DBF}" dt="2023-01-13T03:18:56.356" v="641" actId="1076"/>
          <ac:spMkLst>
            <pc:docMk/>
            <pc:sldMk cId="34122528" sldId="342"/>
            <ac:spMk id="7" creationId="{AEC1E6D3-9067-2FD3-CA73-D5BA6D7C8BA3}"/>
          </ac:spMkLst>
        </pc:spChg>
        <pc:spChg chg="add mod">
          <ac:chgData name="(학생) 정해찬 (전기전자공학과)" userId="c206e3f8-eda4-4d29-847b-4522f9bfce41" providerId="ADAL" clId="{4A297802-8B35-430F-9387-76ED6FB17DBF}" dt="2023-01-13T03:17:32.135" v="610" actId="20577"/>
          <ac:spMkLst>
            <pc:docMk/>
            <pc:sldMk cId="34122528" sldId="342"/>
            <ac:spMk id="9" creationId="{75A976BA-7BAD-C335-A343-0E27508C5304}"/>
          </ac:spMkLst>
        </pc:spChg>
        <pc:spChg chg="add mod">
          <ac:chgData name="(학생) 정해찬 (전기전자공학과)" userId="c206e3f8-eda4-4d29-847b-4522f9bfce41" providerId="ADAL" clId="{4A297802-8B35-430F-9387-76ED6FB17DBF}" dt="2023-01-13T03:18:43.334" v="637" actId="571"/>
          <ac:spMkLst>
            <pc:docMk/>
            <pc:sldMk cId="34122528" sldId="342"/>
            <ac:spMk id="13" creationId="{B80BE531-B5E0-D75B-DF77-95C7E364F023}"/>
          </ac:spMkLst>
        </pc:spChg>
      </pc:sldChg>
      <pc:sldChg chg="addSp delSp modSp add mod ord">
        <pc:chgData name="(학생) 정해찬 (전기전자공학과)" userId="c206e3f8-eda4-4d29-847b-4522f9bfce41" providerId="ADAL" clId="{4A297802-8B35-430F-9387-76ED6FB17DBF}" dt="2023-01-13T04:34:01.160" v="1529" actId="20577"/>
        <pc:sldMkLst>
          <pc:docMk/>
          <pc:sldMk cId="2320735754" sldId="343"/>
        </pc:sldMkLst>
        <pc:spChg chg="del">
          <ac:chgData name="(학생) 정해찬 (전기전자공학과)" userId="c206e3f8-eda4-4d29-847b-4522f9bfce41" providerId="ADAL" clId="{4A297802-8B35-430F-9387-76ED6FB17DBF}" dt="2023-01-13T03:25:20.887" v="724" actId="478"/>
          <ac:spMkLst>
            <pc:docMk/>
            <pc:sldMk cId="2320735754" sldId="343"/>
            <ac:spMk id="2" creationId="{085DF1EA-E208-14AD-E665-23670C048E97}"/>
          </ac:spMkLst>
        </pc:spChg>
        <pc:spChg chg="add mod">
          <ac:chgData name="(학생) 정해찬 (전기전자공학과)" userId="c206e3f8-eda4-4d29-847b-4522f9bfce41" providerId="ADAL" clId="{4A297802-8B35-430F-9387-76ED6FB17DBF}" dt="2023-01-13T04:34:01.160" v="1529" actId="20577"/>
          <ac:spMkLst>
            <pc:docMk/>
            <pc:sldMk cId="2320735754" sldId="343"/>
            <ac:spMk id="6" creationId="{9F6046CB-0CE9-D858-D6C7-FF33FFC15015}"/>
          </ac:spMkLst>
        </pc:spChg>
        <pc:spChg chg="add mod">
          <ac:chgData name="(학생) 정해찬 (전기전자공학과)" userId="c206e3f8-eda4-4d29-847b-4522f9bfce41" providerId="ADAL" clId="{4A297802-8B35-430F-9387-76ED6FB17DBF}" dt="2023-01-13T04:33:32.997" v="1479" actId="14100"/>
          <ac:spMkLst>
            <pc:docMk/>
            <pc:sldMk cId="2320735754" sldId="343"/>
            <ac:spMk id="7" creationId="{DF66364E-E2E7-36E4-FF79-F539C5C5C644}"/>
          </ac:spMkLst>
        </pc:spChg>
        <pc:spChg chg="mod">
          <ac:chgData name="(학생) 정해찬 (전기전자공학과)" userId="c206e3f8-eda4-4d29-847b-4522f9bfce41" providerId="ADAL" clId="{4A297802-8B35-430F-9387-76ED6FB17DBF}" dt="2023-01-13T04:33:55.281" v="1526" actId="1076"/>
          <ac:spMkLst>
            <pc:docMk/>
            <pc:sldMk cId="2320735754" sldId="343"/>
            <ac:spMk id="14" creationId="{B2976244-682F-61BB-5FFA-968BBB04B2A4}"/>
          </ac:spMkLst>
        </pc:spChg>
        <pc:spChg chg="del">
          <ac:chgData name="(학생) 정해찬 (전기전자공학과)" userId="c206e3f8-eda4-4d29-847b-4522f9bfce41" providerId="ADAL" clId="{4A297802-8B35-430F-9387-76ED6FB17DBF}" dt="2023-01-13T03:25:23.942" v="726" actId="478"/>
          <ac:spMkLst>
            <pc:docMk/>
            <pc:sldMk cId="2320735754" sldId="343"/>
            <ac:spMk id="18" creationId="{6AC2D6E8-F3BF-D0B2-FCA3-DDC1BCB7AC9C}"/>
          </ac:spMkLst>
        </pc:spChg>
        <pc:spChg chg="del">
          <ac:chgData name="(학생) 정해찬 (전기전자공학과)" userId="c206e3f8-eda4-4d29-847b-4522f9bfce41" providerId="ADAL" clId="{4A297802-8B35-430F-9387-76ED6FB17DBF}" dt="2023-01-13T03:25:25.703" v="728" actId="478"/>
          <ac:spMkLst>
            <pc:docMk/>
            <pc:sldMk cId="2320735754" sldId="343"/>
            <ac:spMk id="19" creationId="{30D86840-B118-7694-B9B8-302556986C5C}"/>
          </ac:spMkLst>
        </pc:spChg>
        <pc:picChg chg="del">
          <ac:chgData name="(학생) 정해찬 (전기전자공학과)" userId="c206e3f8-eda4-4d29-847b-4522f9bfce41" providerId="ADAL" clId="{4A297802-8B35-430F-9387-76ED6FB17DBF}" dt="2023-01-13T03:25:22.613" v="725" actId="478"/>
          <ac:picMkLst>
            <pc:docMk/>
            <pc:sldMk cId="2320735754" sldId="343"/>
            <ac:picMk id="4" creationId="{4D0E0794-9EA6-6F41-5C0E-F1FFDBC8B061}"/>
          </ac:picMkLst>
        </pc:picChg>
        <pc:picChg chg="del">
          <ac:chgData name="(학생) 정해찬 (전기전자공학과)" userId="c206e3f8-eda4-4d29-847b-4522f9bfce41" providerId="ADAL" clId="{4A297802-8B35-430F-9387-76ED6FB17DBF}" dt="2023-01-13T03:25:24.486" v="727" actId="478"/>
          <ac:picMkLst>
            <pc:docMk/>
            <pc:sldMk cId="2320735754" sldId="343"/>
            <ac:picMk id="8" creationId="{3DB1ABF4-AD48-7164-94AC-C801DFE177E4}"/>
          </ac:picMkLst>
        </pc:picChg>
      </pc:sldChg>
      <pc:sldChg chg="addSp delSp modSp add del mod">
        <pc:chgData name="(학생) 정해찬 (전기전자공학과)" userId="c206e3f8-eda4-4d29-847b-4522f9bfce41" providerId="ADAL" clId="{4A297802-8B35-430F-9387-76ED6FB17DBF}" dt="2023-01-13T04:45:36.618" v="1572"/>
        <pc:sldMkLst>
          <pc:docMk/>
          <pc:sldMk cId="1397330152" sldId="344"/>
        </pc:sldMkLst>
        <pc:picChg chg="add del mod">
          <ac:chgData name="(학생) 정해찬 (전기전자공학과)" userId="c206e3f8-eda4-4d29-847b-4522f9bfce41" providerId="ADAL" clId="{4A297802-8B35-430F-9387-76ED6FB17DBF}" dt="2023-01-13T04:45:36.207" v="1571"/>
          <ac:picMkLst>
            <pc:docMk/>
            <pc:sldMk cId="1397330152" sldId="344"/>
            <ac:picMk id="2" creationId="{121032F4-1FB5-3F9E-4911-374D991A69F1}"/>
          </ac:picMkLst>
        </pc:picChg>
      </pc:sldChg>
    </pc:docChg>
  </pc:docChgLst>
  <pc:docChgLst>
    <pc:chgData name="(학생) 정해찬 (전기전자공학과)" userId="c206e3f8-eda4-4d29-847b-4522f9bfce41" providerId="ADAL" clId="{5EAC1C0E-A8DC-4DEF-91D4-7A091AED4CCB}"/>
    <pc:docChg chg="undo redo custSel addSld delSld modSld sldOrd">
      <pc:chgData name="(학생) 정해찬 (전기전자공학과)" userId="c206e3f8-eda4-4d29-847b-4522f9bfce41" providerId="ADAL" clId="{5EAC1C0E-A8DC-4DEF-91D4-7A091AED4CCB}" dt="2023-02-03T08:28:28.646" v="5267" actId="47"/>
      <pc:docMkLst>
        <pc:docMk/>
      </pc:docMkLst>
      <pc:sldChg chg="modSp mod">
        <pc:chgData name="(학생) 정해찬 (전기전자공학과)" userId="c206e3f8-eda4-4d29-847b-4522f9bfce41" providerId="ADAL" clId="{5EAC1C0E-A8DC-4DEF-91D4-7A091AED4CCB}" dt="2023-02-01T03:03:18.062" v="24" actId="14100"/>
        <pc:sldMkLst>
          <pc:docMk/>
          <pc:sldMk cId="743032575" sldId="271"/>
        </pc:sldMkLst>
        <pc:spChg chg="mod">
          <ac:chgData name="(학생) 정해찬 (전기전자공학과)" userId="c206e3f8-eda4-4d29-847b-4522f9bfce41" providerId="ADAL" clId="{5EAC1C0E-A8DC-4DEF-91D4-7A091AED4CCB}" dt="2023-02-01T03:02:47.109" v="21" actId="20577"/>
          <ac:spMkLst>
            <pc:docMk/>
            <pc:sldMk cId="743032575" sldId="271"/>
            <ac:spMk id="7" creationId="{00000000-0000-0000-0000-000000000000}"/>
          </ac:spMkLst>
        </pc:spChg>
        <pc:spChg chg="mod">
          <ac:chgData name="(학생) 정해찬 (전기전자공학과)" userId="c206e3f8-eda4-4d29-847b-4522f9bfce41" providerId="ADAL" clId="{5EAC1C0E-A8DC-4DEF-91D4-7A091AED4CCB}" dt="2023-02-01T03:03:18.062" v="24" actId="14100"/>
          <ac:spMkLst>
            <pc:docMk/>
            <pc:sldMk cId="743032575" sldId="271"/>
            <ac:spMk id="8" creationId="{00000000-0000-0000-0000-000000000000}"/>
          </ac:spMkLst>
        </pc:spChg>
        <pc:spChg chg="mod">
          <ac:chgData name="(학생) 정해찬 (전기전자공학과)" userId="c206e3f8-eda4-4d29-847b-4522f9bfce41" providerId="ADAL" clId="{5EAC1C0E-A8DC-4DEF-91D4-7A091AED4CCB}" dt="2023-02-01T03:02:38.732" v="17" actId="20577"/>
          <ac:spMkLst>
            <pc:docMk/>
            <pc:sldMk cId="743032575" sldId="271"/>
            <ac:spMk id="9" creationId="{00000000-0000-0000-0000-000000000000}"/>
          </ac:spMkLst>
        </pc:spChg>
      </pc:sldChg>
      <pc:sldChg chg="del">
        <pc:chgData name="(학생) 정해찬 (전기전자공학과)" userId="c206e3f8-eda4-4d29-847b-4522f9bfce41" providerId="ADAL" clId="{5EAC1C0E-A8DC-4DEF-91D4-7A091AED4CCB}" dt="2023-02-01T04:07:00.419" v="119" actId="47"/>
        <pc:sldMkLst>
          <pc:docMk/>
          <pc:sldMk cId="3178583556" sldId="295"/>
        </pc:sldMkLst>
      </pc:sldChg>
      <pc:sldChg chg="del">
        <pc:chgData name="(학생) 정해찬 (전기전자공학과)" userId="c206e3f8-eda4-4d29-847b-4522f9bfce41" providerId="ADAL" clId="{5EAC1C0E-A8DC-4DEF-91D4-7A091AED4CCB}" dt="2023-02-01T04:07:24.994" v="140" actId="47"/>
        <pc:sldMkLst>
          <pc:docMk/>
          <pc:sldMk cId="34122528" sldId="342"/>
        </pc:sldMkLst>
      </pc:sldChg>
      <pc:sldChg chg="addSp delSp modSp mod modNotesTx">
        <pc:chgData name="(학생) 정해찬 (전기전자공학과)" userId="c206e3f8-eda4-4d29-847b-4522f9bfce41" providerId="ADAL" clId="{5EAC1C0E-A8DC-4DEF-91D4-7A091AED4CCB}" dt="2023-02-02T02:39:30.818" v="2732" actId="1076"/>
        <pc:sldMkLst>
          <pc:docMk/>
          <pc:sldMk cId="854779416" sldId="344"/>
        </pc:sldMkLst>
        <pc:spChg chg="del">
          <ac:chgData name="(학생) 정해찬 (전기전자공학과)" userId="c206e3f8-eda4-4d29-847b-4522f9bfce41" providerId="ADAL" clId="{5EAC1C0E-A8DC-4DEF-91D4-7A091AED4CCB}" dt="2023-02-01T03:51:34.658" v="63" actId="478"/>
          <ac:spMkLst>
            <pc:docMk/>
            <pc:sldMk cId="854779416" sldId="344"/>
            <ac:spMk id="2" creationId="{FED7CE27-4E97-00CF-7A95-EFCF1D92681D}"/>
          </ac:spMkLst>
        </pc:spChg>
        <pc:spChg chg="mod">
          <ac:chgData name="(학생) 정해찬 (전기전자공학과)" userId="c206e3f8-eda4-4d29-847b-4522f9bfce41" providerId="ADAL" clId="{5EAC1C0E-A8DC-4DEF-91D4-7A091AED4CCB}" dt="2023-02-01T03:51:22.702" v="62" actId="20577"/>
          <ac:spMkLst>
            <pc:docMk/>
            <pc:sldMk cId="854779416" sldId="344"/>
            <ac:spMk id="3" creationId="{1853EBF6-AB53-3D70-D354-5190369492C9}"/>
          </ac:spMkLst>
        </pc:spChg>
        <pc:spChg chg="del">
          <ac:chgData name="(학생) 정해찬 (전기전자공학과)" userId="c206e3f8-eda4-4d29-847b-4522f9bfce41" providerId="ADAL" clId="{5EAC1C0E-A8DC-4DEF-91D4-7A091AED4CCB}" dt="2023-02-01T03:51:38.833" v="66" actId="478"/>
          <ac:spMkLst>
            <pc:docMk/>
            <pc:sldMk cId="854779416" sldId="344"/>
            <ac:spMk id="5" creationId="{0EF179B1-B715-6366-2452-CB1096867F44}"/>
          </ac:spMkLst>
        </pc:spChg>
        <pc:spChg chg="add del mod">
          <ac:chgData name="(학생) 정해찬 (전기전자공학과)" userId="c206e3f8-eda4-4d29-847b-4522f9bfce41" providerId="ADAL" clId="{5EAC1C0E-A8DC-4DEF-91D4-7A091AED4CCB}" dt="2023-02-01T08:13:50.520" v="1513" actId="478"/>
          <ac:spMkLst>
            <pc:docMk/>
            <pc:sldMk cId="854779416" sldId="344"/>
            <ac:spMk id="6" creationId="{4578E07A-0403-E3DF-0BFB-3C798B2D88D2}"/>
          </ac:spMkLst>
        </pc:spChg>
        <pc:spChg chg="del">
          <ac:chgData name="(학생) 정해찬 (전기전자공학과)" userId="c206e3f8-eda4-4d29-847b-4522f9bfce41" providerId="ADAL" clId="{5EAC1C0E-A8DC-4DEF-91D4-7A091AED4CCB}" dt="2023-02-01T03:51:35.978" v="64" actId="478"/>
          <ac:spMkLst>
            <pc:docMk/>
            <pc:sldMk cId="854779416" sldId="344"/>
            <ac:spMk id="8" creationId="{F1985CBF-7FDB-3639-E1E9-0AA5AC0DA5BE}"/>
          </ac:spMkLst>
        </pc:spChg>
        <pc:spChg chg="del">
          <ac:chgData name="(학생) 정해찬 (전기전자공학과)" userId="c206e3f8-eda4-4d29-847b-4522f9bfce41" providerId="ADAL" clId="{5EAC1C0E-A8DC-4DEF-91D4-7A091AED4CCB}" dt="2023-02-01T03:51:36.965" v="65" actId="478"/>
          <ac:spMkLst>
            <pc:docMk/>
            <pc:sldMk cId="854779416" sldId="344"/>
            <ac:spMk id="9" creationId="{37BE0A7F-91C2-DFF2-21D7-1CB4BFB96AE7}"/>
          </ac:spMkLst>
        </pc:spChg>
        <pc:spChg chg="del">
          <ac:chgData name="(학생) 정해찬 (전기전자공학과)" userId="c206e3f8-eda4-4d29-847b-4522f9bfce41" providerId="ADAL" clId="{5EAC1C0E-A8DC-4DEF-91D4-7A091AED4CCB}" dt="2023-02-01T03:51:41.525" v="68" actId="478"/>
          <ac:spMkLst>
            <pc:docMk/>
            <pc:sldMk cId="854779416" sldId="344"/>
            <ac:spMk id="13" creationId="{C0E8D6F6-FD58-0331-0468-D84F813ABDD8}"/>
          </ac:spMkLst>
        </pc:spChg>
        <pc:spChg chg="del">
          <ac:chgData name="(학생) 정해찬 (전기전자공학과)" userId="c206e3f8-eda4-4d29-847b-4522f9bfce41" providerId="ADAL" clId="{5EAC1C0E-A8DC-4DEF-91D4-7A091AED4CCB}" dt="2023-02-01T03:51:40.491" v="67" actId="478"/>
          <ac:spMkLst>
            <pc:docMk/>
            <pc:sldMk cId="854779416" sldId="344"/>
            <ac:spMk id="14" creationId="{685C3922-498A-1A91-C631-60464CFCAFEC}"/>
          </ac:spMkLst>
        </pc:spChg>
        <pc:spChg chg="mod">
          <ac:chgData name="(학생) 정해찬 (전기전자공학과)" userId="c206e3f8-eda4-4d29-847b-4522f9bfce41" providerId="ADAL" clId="{5EAC1C0E-A8DC-4DEF-91D4-7A091AED4CCB}" dt="2023-02-01T03:03:32.075" v="28" actId="20577"/>
          <ac:spMkLst>
            <pc:docMk/>
            <pc:sldMk cId="854779416" sldId="344"/>
            <ac:spMk id="16" creationId="{00000000-0000-0000-0000-000000000000}"/>
          </ac:spMkLst>
        </pc:spChg>
        <pc:spChg chg="add del mod">
          <ac:chgData name="(학생) 정해찬 (전기전자공학과)" userId="c206e3f8-eda4-4d29-847b-4522f9bfce41" providerId="ADAL" clId="{5EAC1C0E-A8DC-4DEF-91D4-7A091AED4CCB}" dt="2023-02-01T04:06:05.032" v="102" actId="22"/>
          <ac:spMkLst>
            <pc:docMk/>
            <pc:sldMk cId="854779416" sldId="344"/>
            <ac:spMk id="17" creationId="{E5126FB5-1EFA-65E1-E498-E38B5559AAA2}"/>
          </ac:spMkLst>
        </pc:spChg>
        <pc:spChg chg="add del">
          <ac:chgData name="(학생) 정해찬 (전기전자공학과)" userId="c206e3f8-eda4-4d29-847b-4522f9bfce41" providerId="ADAL" clId="{5EAC1C0E-A8DC-4DEF-91D4-7A091AED4CCB}" dt="2023-02-01T04:06:07.015" v="104" actId="22"/>
          <ac:spMkLst>
            <pc:docMk/>
            <pc:sldMk cId="854779416" sldId="344"/>
            <ac:spMk id="19" creationId="{23B43A67-02B0-27D7-2EEE-152D71AAE28C}"/>
          </ac:spMkLst>
        </pc:spChg>
        <pc:spChg chg="add del mod">
          <ac:chgData name="(학생) 정해찬 (전기전자공학과)" userId="c206e3f8-eda4-4d29-847b-4522f9bfce41" providerId="ADAL" clId="{5EAC1C0E-A8DC-4DEF-91D4-7A091AED4CCB}" dt="2023-02-01T08:28:00.565" v="1600" actId="478"/>
          <ac:spMkLst>
            <pc:docMk/>
            <pc:sldMk cId="854779416" sldId="344"/>
            <ac:spMk id="22" creationId="{9932D332-16CC-DCAA-696E-7E19E2D224E9}"/>
          </ac:spMkLst>
        </pc:spChg>
        <pc:spChg chg="add mod">
          <ac:chgData name="(학생) 정해찬 (전기전자공학과)" userId="c206e3f8-eda4-4d29-847b-4522f9bfce41" providerId="ADAL" clId="{5EAC1C0E-A8DC-4DEF-91D4-7A091AED4CCB}" dt="2023-02-01T08:41:19.697" v="1892" actId="113"/>
          <ac:spMkLst>
            <pc:docMk/>
            <pc:sldMk cId="854779416" sldId="344"/>
            <ac:spMk id="25" creationId="{D2629747-C7AF-4D01-7E98-BA47EB143E88}"/>
          </ac:spMkLst>
        </pc:spChg>
        <pc:spChg chg="add mod">
          <ac:chgData name="(학생) 정해찬 (전기전자공학과)" userId="c206e3f8-eda4-4d29-847b-4522f9bfce41" providerId="ADAL" clId="{5EAC1C0E-A8DC-4DEF-91D4-7A091AED4CCB}" dt="2023-02-01T08:28:41.382" v="1614" actId="571"/>
          <ac:spMkLst>
            <pc:docMk/>
            <pc:sldMk cId="854779416" sldId="344"/>
            <ac:spMk id="29" creationId="{7D5172D3-4953-09F8-0CEA-73E04B3D927C}"/>
          </ac:spMkLst>
        </pc:spChg>
        <pc:spChg chg="add mod">
          <ac:chgData name="(학생) 정해찬 (전기전자공학과)" userId="c206e3f8-eda4-4d29-847b-4522f9bfce41" providerId="ADAL" clId="{5EAC1C0E-A8DC-4DEF-91D4-7A091AED4CCB}" dt="2023-02-02T02:39:30.818" v="2732" actId="1076"/>
          <ac:spMkLst>
            <pc:docMk/>
            <pc:sldMk cId="854779416" sldId="344"/>
            <ac:spMk id="32" creationId="{3865DB62-D41A-5EC7-E3F5-F028500DD69D}"/>
          </ac:spMkLst>
        </pc:spChg>
        <pc:spChg chg="add del">
          <ac:chgData name="(학생) 정해찬 (전기전자공학과)" userId="c206e3f8-eda4-4d29-847b-4522f9bfce41" providerId="ADAL" clId="{5EAC1C0E-A8DC-4DEF-91D4-7A091AED4CCB}" dt="2023-02-01T08:30:19.355" v="1654" actId="22"/>
          <ac:spMkLst>
            <pc:docMk/>
            <pc:sldMk cId="854779416" sldId="344"/>
            <ac:spMk id="35" creationId="{0657657D-B287-C765-AC49-381E6C4C247B}"/>
          </ac:spMkLst>
        </pc:spChg>
        <pc:spChg chg="add mod">
          <ac:chgData name="(학생) 정해찬 (전기전자공학과)" userId="c206e3f8-eda4-4d29-847b-4522f9bfce41" providerId="ADAL" clId="{5EAC1C0E-A8DC-4DEF-91D4-7A091AED4CCB}" dt="2023-02-02T02:39:30.818" v="2732" actId="1076"/>
          <ac:spMkLst>
            <pc:docMk/>
            <pc:sldMk cId="854779416" sldId="344"/>
            <ac:spMk id="35" creationId="{7B549A29-959B-5B02-E92B-8AAB406D7E06}"/>
          </ac:spMkLst>
        </pc:spChg>
        <pc:spChg chg="add mod">
          <ac:chgData name="(학생) 정해찬 (전기전자공학과)" userId="c206e3f8-eda4-4d29-847b-4522f9bfce41" providerId="ADAL" clId="{5EAC1C0E-A8DC-4DEF-91D4-7A091AED4CCB}" dt="2023-02-02T02:38:02.962" v="2701"/>
          <ac:spMkLst>
            <pc:docMk/>
            <pc:sldMk cId="854779416" sldId="344"/>
            <ac:spMk id="37" creationId="{44E331C6-9770-BEF8-9637-D3F243CFFC60}"/>
          </ac:spMkLst>
        </pc:spChg>
        <pc:spChg chg="add mod">
          <ac:chgData name="(학생) 정해찬 (전기전자공학과)" userId="c206e3f8-eda4-4d29-847b-4522f9bfce41" providerId="ADAL" clId="{5EAC1C0E-A8DC-4DEF-91D4-7A091AED4CCB}" dt="2023-02-01T08:41:29.409" v="1894" actId="207"/>
          <ac:spMkLst>
            <pc:docMk/>
            <pc:sldMk cId="854779416" sldId="344"/>
            <ac:spMk id="38" creationId="{68B23BA3-299F-7661-E9C6-B02859D85B29}"/>
          </ac:spMkLst>
        </pc:spChg>
        <pc:spChg chg="add mod">
          <ac:chgData name="(학생) 정해찬 (전기전자공학과)" userId="c206e3f8-eda4-4d29-847b-4522f9bfce41" providerId="ADAL" clId="{5EAC1C0E-A8DC-4DEF-91D4-7A091AED4CCB}" dt="2023-02-02T02:39:30.818" v="2732" actId="1076"/>
          <ac:spMkLst>
            <pc:docMk/>
            <pc:sldMk cId="854779416" sldId="344"/>
            <ac:spMk id="39" creationId="{4FECAA23-7A43-DCDF-EF65-8D8D557EE842}"/>
          </ac:spMkLst>
        </pc:spChg>
        <pc:spChg chg="add mod">
          <ac:chgData name="(학생) 정해찬 (전기전자공학과)" userId="c206e3f8-eda4-4d29-847b-4522f9bfce41" providerId="ADAL" clId="{5EAC1C0E-A8DC-4DEF-91D4-7A091AED4CCB}" dt="2023-02-01T08:41:36.609" v="1897" actId="207"/>
          <ac:spMkLst>
            <pc:docMk/>
            <pc:sldMk cId="854779416" sldId="344"/>
            <ac:spMk id="40" creationId="{560253F3-01B6-3C95-2733-92E96DA3F220}"/>
          </ac:spMkLst>
        </pc:spChg>
        <pc:spChg chg="add del mod">
          <ac:chgData name="(학생) 정해찬 (전기전자공학과)" userId="c206e3f8-eda4-4d29-847b-4522f9bfce41" providerId="ADAL" clId="{5EAC1C0E-A8DC-4DEF-91D4-7A091AED4CCB}" dt="2023-02-02T01:35:23.379" v="1958" actId="478"/>
          <ac:spMkLst>
            <pc:docMk/>
            <pc:sldMk cId="854779416" sldId="344"/>
            <ac:spMk id="42" creationId="{7A2FE449-4D42-2CF8-A597-75EE118654B3}"/>
          </ac:spMkLst>
        </pc:spChg>
        <pc:spChg chg="add mod">
          <ac:chgData name="(학생) 정해찬 (전기전자공학과)" userId="c206e3f8-eda4-4d29-847b-4522f9bfce41" providerId="ADAL" clId="{5EAC1C0E-A8DC-4DEF-91D4-7A091AED4CCB}" dt="2023-02-02T02:39:30.818" v="2732" actId="1076"/>
          <ac:spMkLst>
            <pc:docMk/>
            <pc:sldMk cId="854779416" sldId="344"/>
            <ac:spMk id="43" creationId="{917B01ED-BB0B-1982-5F28-4E65D662D0CA}"/>
          </ac:spMkLst>
        </pc:spChg>
        <pc:spChg chg="add del mod">
          <ac:chgData name="(학생) 정해찬 (전기전자공학과)" userId="c206e3f8-eda4-4d29-847b-4522f9bfce41" providerId="ADAL" clId="{5EAC1C0E-A8DC-4DEF-91D4-7A091AED4CCB}" dt="2023-02-02T01:35:24.727" v="1959" actId="478"/>
          <ac:spMkLst>
            <pc:docMk/>
            <pc:sldMk cId="854779416" sldId="344"/>
            <ac:spMk id="44" creationId="{9D013B1B-BEBA-160E-A01E-6119946F5D9A}"/>
          </ac:spMkLst>
        </pc:spChg>
        <pc:picChg chg="add mod modCrop">
          <ac:chgData name="(학생) 정해찬 (전기전자공학과)" userId="c206e3f8-eda4-4d29-847b-4522f9bfce41" providerId="ADAL" clId="{5EAC1C0E-A8DC-4DEF-91D4-7A091AED4CCB}" dt="2023-02-02T02:37:58.045" v="2700" actId="1076"/>
          <ac:picMkLst>
            <pc:docMk/>
            <pc:sldMk cId="854779416" sldId="344"/>
            <ac:picMk id="2" creationId="{A7E3FFAD-8CB7-2F88-1C43-71B04F956DCC}"/>
          </ac:picMkLst>
        </pc:picChg>
        <pc:picChg chg="add del mod">
          <ac:chgData name="(학생) 정해찬 (전기전자공학과)" userId="c206e3f8-eda4-4d29-847b-4522f9bfce41" providerId="ADAL" clId="{5EAC1C0E-A8DC-4DEF-91D4-7A091AED4CCB}" dt="2023-02-02T01:57:53.364" v="2075" actId="478"/>
          <ac:picMkLst>
            <pc:docMk/>
            <pc:sldMk cId="854779416" sldId="344"/>
            <ac:picMk id="4" creationId="{0AA59CA7-9715-CE99-5AD6-EC54EB5C5288}"/>
          </ac:picMkLst>
        </pc:picChg>
        <pc:picChg chg="add mod">
          <ac:chgData name="(학생) 정해찬 (전기전자공학과)" userId="c206e3f8-eda4-4d29-847b-4522f9bfce41" providerId="ADAL" clId="{5EAC1C0E-A8DC-4DEF-91D4-7A091AED4CCB}" dt="2023-02-02T02:37:58.045" v="2700" actId="1076"/>
          <ac:picMkLst>
            <pc:docMk/>
            <pc:sldMk cId="854779416" sldId="344"/>
            <ac:picMk id="5" creationId="{EEB3A705-5DE5-2825-1C49-F0C5AED563A8}"/>
          </ac:picMkLst>
        </pc:picChg>
        <pc:picChg chg="add del mod">
          <ac:chgData name="(학생) 정해찬 (전기전자공학과)" userId="c206e3f8-eda4-4d29-847b-4522f9bfce41" providerId="ADAL" clId="{5EAC1C0E-A8DC-4DEF-91D4-7A091AED4CCB}" dt="2023-02-01T08:09:55.827" v="1463"/>
          <ac:picMkLst>
            <pc:docMk/>
            <pc:sldMk cId="854779416" sldId="344"/>
            <ac:picMk id="23" creationId="{BA53E012-B92B-5D30-42C9-9C5D6983B542}"/>
          </ac:picMkLst>
        </pc:picChg>
        <pc:picChg chg="add del mod">
          <ac:chgData name="(학생) 정해찬 (전기전자공학과)" userId="c206e3f8-eda4-4d29-847b-4522f9bfce41" providerId="ADAL" clId="{5EAC1C0E-A8DC-4DEF-91D4-7A091AED4CCB}" dt="2023-02-01T08:28:01.567" v="1601" actId="478"/>
          <ac:picMkLst>
            <pc:docMk/>
            <pc:sldMk cId="854779416" sldId="344"/>
            <ac:picMk id="1026" creationId="{B339967E-55DC-2F1E-4272-0C319B21A95A}"/>
          </ac:picMkLst>
        </pc:picChg>
        <pc:cxnChg chg="add mod">
          <ac:chgData name="(학생) 정해찬 (전기전자공학과)" userId="c206e3f8-eda4-4d29-847b-4522f9bfce41" providerId="ADAL" clId="{5EAC1C0E-A8DC-4DEF-91D4-7A091AED4CCB}" dt="2023-02-02T02:37:58.045" v="2700" actId="1076"/>
          <ac:cxnSpMkLst>
            <pc:docMk/>
            <pc:sldMk cId="854779416" sldId="344"/>
            <ac:cxnSpMk id="7" creationId="{49019B0B-EE35-E2DE-1A4D-744639D10049}"/>
          </ac:cxnSpMkLst>
        </pc:cxnChg>
        <pc:cxnChg chg="add mod">
          <ac:chgData name="(학생) 정해찬 (전기전자공학과)" userId="c206e3f8-eda4-4d29-847b-4522f9bfce41" providerId="ADAL" clId="{5EAC1C0E-A8DC-4DEF-91D4-7A091AED4CCB}" dt="2023-02-02T02:37:58.045" v="2700" actId="1076"/>
          <ac:cxnSpMkLst>
            <pc:docMk/>
            <pc:sldMk cId="854779416" sldId="344"/>
            <ac:cxnSpMk id="8" creationId="{8517720B-ED48-E253-6E63-E86F3A684480}"/>
          </ac:cxnSpMkLst>
        </pc:cxnChg>
        <pc:cxnChg chg="mod">
          <ac:chgData name="(학생) 정해찬 (전기전자공학과)" userId="c206e3f8-eda4-4d29-847b-4522f9bfce41" providerId="ADAL" clId="{5EAC1C0E-A8DC-4DEF-91D4-7A091AED4CCB}" dt="2023-02-01T08:40:01.557" v="1854" actId="1076"/>
          <ac:cxnSpMkLst>
            <pc:docMk/>
            <pc:sldMk cId="854779416" sldId="344"/>
            <ac:cxnSpMk id="21" creationId="{00000000-0000-0000-0000-000000000000}"/>
          </ac:cxnSpMkLst>
        </pc:cxnChg>
        <pc:cxnChg chg="add mod">
          <ac:chgData name="(학생) 정해찬 (전기전자공학과)" userId="c206e3f8-eda4-4d29-847b-4522f9bfce41" providerId="ADAL" clId="{5EAC1C0E-A8DC-4DEF-91D4-7A091AED4CCB}" dt="2023-02-01T08:40:01.557" v="1854" actId="1076"/>
          <ac:cxnSpMkLst>
            <pc:docMk/>
            <pc:sldMk cId="854779416" sldId="344"/>
            <ac:cxnSpMk id="26" creationId="{781C551F-A49D-D12D-63E8-2C05E6B1C29A}"/>
          </ac:cxnSpMkLst>
        </pc:cxnChg>
        <pc:cxnChg chg="add mod">
          <ac:chgData name="(학생) 정해찬 (전기전자공학과)" userId="c206e3f8-eda4-4d29-847b-4522f9bfce41" providerId="ADAL" clId="{5EAC1C0E-A8DC-4DEF-91D4-7A091AED4CCB}" dt="2023-02-01T08:40:01.557" v="1854" actId="1076"/>
          <ac:cxnSpMkLst>
            <pc:docMk/>
            <pc:sldMk cId="854779416" sldId="344"/>
            <ac:cxnSpMk id="27" creationId="{10E2B098-C544-DE2E-3C80-553E9E7F7251}"/>
          </ac:cxnSpMkLst>
        </pc:cxnChg>
        <pc:cxnChg chg="add mod">
          <ac:chgData name="(학생) 정해찬 (전기전자공학과)" userId="c206e3f8-eda4-4d29-847b-4522f9bfce41" providerId="ADAL" clId="{5EAC1C0E-A8DC-4DEF-91D4-7A091AED4CCB}" dt="2023-02-01T08:30:01.926" v="1650"/>
          <ac:cxnSpMkLst>
            <pc:docMk/>
            <pc:sldMk cId="854779416" sldId="344"/>
            <ac:cxnSpMk id="33" creationId="{2D001303-EBCF-4681-B09E-0503C8361A12}"/>
          </ac:cxnSpMkLst>
        </pc:cxnChg>
      </pc:sldChg>
      <pc:sldChg chg="addSp delSp modSp add mod ord">
        <pc:chgData name="(학생) 정해찬 (전기전자공학과)" userId="c206e3f8-eda4-4d29-847b-4522f9bfce41" providerId="ADAL" clId="{5EAC1C0E-A8DC-4DEF-91D4-7A091AED4CCB}" dt="2023-02-02T05:31:59.220" v="3777" actId="1076"/>
        <pc:sldMkLst>
          <pc:docMk/>
          <pc:sldMk cId="291819825" sldId="345"/>
        </pc:sldMkLst>
        <pc:spChg chg="add del mod">
          <ac:chgData name="(학생) 정해찬 (전기전자공학과)" userId="c206e3f8-eda4-4d29-847b-4522f9bfce41" providerId="ADAL" clId="{5EAC1C0E-A8DC-4DEF-91D4-7A091AED4CCB}" dt="2023-02-02T05:09:49.185" v="3451" actId="478"/>
          <ac:spMkLst>
            <pc:docMk/>
            <pc:sldMk cId="291819825" sldId="345"/>
            <ac:spMk id="2" creationId="{31258921-62B3-E6F4-9F47-168C0C1BF919}"/>
          </ac:spMkLst>
        </pc:spChg>
        <pc:spChg chg="del">
          <ac:chgData name="(학생) 정해찬 (전기전자공학과)" userId="c206e3f8-eda4-4d29-847b-4522f9bfce41" providerId="ADAL" clId="{5EAC1C0E-A8DC-4DEF-91D4-7A091AED4CCB}" dt="2023-02-02T02:40:28.062" v="2733" actId="478"/>
          <ac:spMkLst>
            <pc:docMk/>
            <pc:sldMk cId="291819825" sldId="345"/>
            <ac:spMk id="3" creationId="{1853EBF6-AB53-3D70-D354-5190369492C9}"/>
          </ac:spMkLst>
        </pc:spChg>
        <pc:spChg chg="add del mod">
          <ac:chgData name="(학생) 정해찬 (전기전자공학과)" userId="c206e3f8-eda4-4d29-847b-4522f9bfce41" providerId="ADAL" clId="{5EAC1C0E-A8DC-4DEF-91D4-7A091AED4CCB}" dt="2023-02-02T05:09:49.185" v="3451" actId="478"/>
          <ac:spMkLst>
            <pc:docMk/>
            <pc:sldMk cId="291819825" sldId="345"/>
            <ac:spMk id="4" creationId="{44BF7519-F369-4B47-57FF-4D7FE2D69AE9}"/>
          </ac:spMkLst>
        </pc:spChg>
        <pc:spChg chg="add del mod">
          <ac:chgData name="(학생) 정해찬 (전기전자공학과)" userId="c206e3f8-eda4-4d29-847b-4522f9bfce41" providerId="ADAL" clId="{5EAC1C0E-A8DC-4DEF-91D4-7A091AED4CCB}" dt="2023-02-02T05:09:49.185" v="3451" actId="478"/>
          <ac:spMkLst>
            <pc:docMk/>
            <pc:sldMk cId="291819825" sldId="345"/>
            <ac:spMk id="5" creationId="{A340358C-1398-9655-1DEA-485B4A77B4F0}"/>
          </ac:spMkLst>
        </pc:spChg>
        <pc:spChg chg="del mod">
          <ac:chgData name="(학생) 정해찬 (전기전자공학과)" userId="c206e3f8-eda4-4d29-847b-4522f9bfce41" providerId="ADAL" clId="{5EAC1C0E-A8DC-4DEF-91D4-7A091AED4CCB}" dt="2023-02-01T04:32:09.829" v="207" actId="478"/>
          <ac:spMkLst>
            <pc:docMk/>
            <pc:sldMk cId="291819825" sldId="345"/>
            <ac:spMk id="6" creationId="{4578E07A-0403-E3DF-0BFB-3C798B2D88D2}"/>
          </ac:spMkLst>
        </pc:spChg>
        <pc:spChg chg="add del mod">
          <ac:chgData name="(학생) 정해찬 (전기전자공학과)" userId="c206e3f8-eda4-4d29-847b-4522f9bfce41" providerId="ADAL" clId="{5EAC1C0E-A8DC-4DEF-91D4-7A091AED4CCB}" dt="2023-02-01T04:45:28.127" v="435" actId="478"/>
          <ac:spMkLst>
            <pc:docMk/>
            <pc:sldMk cId="291819825" sldId="345"/>
            <ac:spMk id="7" creationId="{FB5E0E3E-092E-D995-38F9-F6B9A460A3C6}"/>
          </ac:spMkLst>
        </pc:spChg>
        <pc:spChg chg="add del mod">
          <ac:chgData name="(학생) 정해찬 (전기전자공학과)" userId="c206e3f8-eda4-4d29-847b-4522f9bfce41" providerId="ADAL" clId="{5EAC1C0E-A8DC-4DEF-91D4-7A091AED4CCB}" dt="2023-02-01T04:45:28.127" v="435" actId="478"/>
          <ac:spMkLst>
            <pc:docMk/>
            <pc:sldMk cId="291819825" sldId="345"/>
            <ac:spMk id="8" creationId="{5CD72623-2B84-38E4-8EA3-3C3E8BFC5FC2}"/>
          </ac:spMkLst>
        </pc:spChg>
        <pc:spChg chg="add del mod">
          <ac:chgData name="(학생) 정해찬 (전기전자공학과)" userId="c206e3f8-eda4-4d29-847b-4522f9bfce41" providerId="ADAL" clId="{5EAC1C0E-A8DC-4DEF-91D4-7A091AED4CCB}" dt="2023-02-02T05:09:49.185" v="3451" actId="478"/>
          <ac:spMkLst>
            <pc:docMk/>
            <pc:sldMk cId="291819825" sldId="345"/>
            <ac:spMk id="8" creationId="{9D82D22D-E3A0-C2B4-6522-47078EC39E34}"/>
          </ac:spMkLst>
        </pc:spChg>
        <pc:spChg chg="add del mod">
          <ac:chgData name="(학생) 정해찬 (전기전자공학과)" userId="c206e3f8-eda4-4d29-847b-4522f9bfce41" providerId="ADAL" clId="{5EAC1C0E-A8DC-4DEF-91D4-7A091AED4CCB}" dt="2023-02-01T04:45:28.127" v="435" actId="478"/>
          <ac:spMkLst>
            <pc:docMk/>
            <pc:sldMk cId="291819825" sldId="345"/>
            <ac:spMk id="9" creationId="{A9652A0C-00CC-DC9C-1257-7D253789B46C}"/>
          </ac:spMkLst>
        </pc:spChg>
        <pc:spChg chg="add del mod">
          <ac:chgData name="(학생) 정해찬 (전기전자공학과)" userId="c206e3f8-eda4-4d29-847b-4522f9bfce41" providerId="ADAL" clId="{5EAC1C0E-A8DC-4DEF-91D4-7A091AED4CCB}" dt="2023-02-02T05:09:49.185" v="3451" actId="478"/>
          <ac:spMkLst>
            <pc:docMk/>
            <pc:sldMk cId="291819825" sldId="345"/>
            <ac:spMk id="13" creationId="{F0C2FBE1-366E-9CFD-3075-1C795546B6E3}"/>
          </ac:spMkLst>
        </pc:spChg>
        <pc:spChg chg="add del mod">
          <ac:chgData name="(학생) 정해찬 (전기전자공학과)" userId="c206e3f8-eda4-4d29-847b-4522f9bfce41" providerId="ADAL" clId="{5EAC1C0E-A8DC-4DEF-91D4-7A091AED4CCB}" dt="2023-02-01T04:39:43.527" v="345" actId="478"/>
          <ac:spMkLst>
            <pc:docMk/>
            <pc:sldMk cId="291819825" sldId="345"/>
            <ac:spMk id="14" creationId="{B86400E5-9D32-1F4D-8FA0-0044F613837E}"/>
          </ac:spMkLst>
        </pc:spChg>
        <pc:spChg chg="mod">
          <ac:chgData name="(학생) 정해찬 (전기전자공학과)" userId="c206e3f8-eda4-4d29-847b-4522f9bfce41" providerId="ADAL" clId="{5EAC1C0E-A8DC-4DEF-91D4-7A091AED4CCB}" dt="2023-02-02T02:41:09.645" v="2770" actId="20577"/>
          <ac:spMkLst>
            <pc:docMk/>
            <pc:sldMk cId="291819825" sldId="345"/>
            <ac:spMk id="16" creationId="{00000000-0000-0000-0000-000000000000}"/>
          </ac:spMkLst>
        </pc:spChg>
        <pc:spChg chg="add del mod">
          <ac:chgData name="(학생) 정해찬 (전기전자공학과)" userId="c206e3f8-eda4-4d29-847b-4522f9bfce41" providerId="ADAL" clId="{5EAC1C0E-A8DC-4DEF-91D4-7A091AED4CCB}" dt="2023-02-01T04:45:28.127" v="435" actId="478"/>
          <ac:spMkLst>
            <pc:docMk/>
            <pc:sldMk cId="291819825" sldId="345"/>
            <ac:spMk id="17" creationId="{91743F2C-347B-73EB-6552-40129890A704}"/>
          </ac:spMkLst>
        </pc:spChg>
        <pc:spChg chg="add del mod">
          <ac:chgData name="(학생) 정해찬 (전기전자공학과)" userId="c206e3f8-eda4-4d29-847b-4522f9bfce41" providerId="ADAL" clId="{5EAC1C0E-A8DC-4DEF-91D4-7A091AED4CCB}" dt="2023-02-01T04:45:28.127" v="435" actId="478"/>
          <ac:spMkLst>
            <pc:docMk/>
            <pc:sldMk cId="291819825" sldId="345"/>
            <ac:spMk id="18" creationId="{2A0B36DA-5DFC-CC67-515F-F4C0628D723B}"/>
          </ac:spMkLst>
        </pc:spChg>
        <pc:spChg chg="add del mod">
          <ac:chgData name="(학생) 정해찬 (전기전자공학과)" userId="c206e3f8-eda4-4d29-847b-4522f9bfce41" providerId="ADAL" clId="{5EAC1C0E-A8DC-4DEF-91D4-7A091AED4CCB}" dt="2023-02-01T04:45:28.127" v="435" actId="478"/>
          <ac:spMkLst>
            <pc:docMk/>
            <pc:sldMk cId="291819825" sldId="345"/>
            <ac:spMk id="20" creationId="{013D624A-448F-0FAD-3BB3-4CB83CF4A361}"/>
          </ac:spMkLst>
        </pc:spChg>
        <pc:spChg chg="add del mod">
          <ac:chgData name="(학생) 정해찬 (전기전자공학과)" userId="c206e3f8-eda4-4d29-847b-4522f9bfce41" providerId="ADAL" clId="{5EAC1C0E-A8DC-4DEF-91D4-7A091AED4CCB}" dt="2023-02-02T05:09:49.185" v="3451" actId="478"/>
          <ac:spMkLst>
            <pc:docMk/>
            <pc:sldMk cId="291819825" sldId="345"/>
            <ac:spMk id="20" creationId="{D7588002-E28C-EF6C-903C-9C5ED2D5B69E}"/>
          </ac:spMkLst>
        </pc:spChg>
        <pc:spChg chg="add del mod">
          <ac:chgData name="(학생) 정해찬 (전기전자공학과)" userId="c206e3f8-eda4-4d29-847b-4522f9bfce41" providerId="ADAL" clId="{5EAC1C0E-A8DC-4DEF-91D4-7A091AED4CCB}" dt="2023-02-01T04:45:30.946" v="436" actId="478"/>
          <ac:spMkLst>
            <pc:docMk/>
            <pc:sldMk cId="291819825" sldId="345"/>
            <ac:spMk id="22" creationId="{9932D332-16CC-DCAA-696E-7E19E2D224E9}"/>
          </ac:spMkLst>
        </pc:spChg>
        <pc:spChg chg="add del mod">
          <ac:chgData name="(학생) 정해찬 (전기전자공학과)" userId="c206e3f8-eda4-4d29-847b-4522f9bfce41" providerId="ADAL" clId="{5EAC1C0E-A8DC-4DEF-91D4-7A091AED4CCB}" dt="2023-02-02T05:09:49.185" v="3451" actId="478"/>
          <ac:spMkLst>
            <pc:docMk/>
            <pc:sldMk cId="291819825" sldId="345"/>
            <ac:spMk id="22" creationId="{EE15AB03-94FE-F952-FF6E-97D2AC5A2FCF}"/>
          </ac:spMkLst>
        </pc:spChg>
        <pc:spChg chg="add del mod">
          <ac:chgData name="(학생) 정해찬 (전기전자공학과)" userId="c206e3f8-eda4-4d29-847b-4522f9bfce41" providerId="ADAL" clId="{5EAC1C0E-A8DC-4DEF-91D4-7A091AED4CCB}" dt="2023-02-02T05:09:49.185" v="3451" actId="478"/>
          <ac:spMkLst>
            <pc:docMk/>
            <pc:sldMk cId="291819825" sldId="345"/>
            <ac:spMk id="23" creationId="{B34067B9-A67D-E817-EF1D-3BA3A1ACD6D6}"/>
          </ac:spMkLst>
        </pc:spChg>
        <pc:spChg chg="add del mod">
          <ac:chgData name="(학생) 정해찬 (전기전자공학과)" userId="c206e3f8-eda4-4d29-847b-4522f9bfce41" providerId="ADAL" clId="{5EAC1C0E-A8DC-4DEF-91D4-7A091AED4CCB}" dt="2023-02-02T05:09:49.185" v="3451" actId="478"/>
          <ac:spMkLst>
            <pc:docMk/>
            <pc:sldMk cId="291819825" sldId="345"/>
            <ac:spMk id="24" creationId="{44BDEED7-A5A6-F349-167B-56C01142D723}"/>
          </ac:spMkLst>
        </pc:spChg>
        <pc:spChg chg="add del mod">
          <ac:chgData name="(학생) 정해찬 (전기전자공학과)" userId="c206e3f8-eda4-4d29-847b-4522f9bfce41" providerId="ADAL" clId="{5EAC1C0E-A8DC-4DEF-91D4-7A091AED4CCB}" dt="2023-02-02T05:09:49.185" v="3451" actId="478"/>
          <ac:spMkLst>
            <pc:docMk/>
            <pc:sldMk cId="291819825" sldId="345"/>
            <ac:spMk id="25" creationId="{89C46BE5-AB27-464D-6A2D-BD59180512AD}"/>
          </ac:spMkLst>
        </pc:spChg>
        <pc:spChg chg="add del mod">
          <ac:chgData name="(학생) 정해찬 (전기전자공학과)" userId="c206e3f8-eda4-4d29-847b-4522f9bfce41" providerId="ADAL" clId="{5EAC1C0E-A8DC-4DEF-91D4-7A091AED4CCB}" dt="2023-02-02T05:09:49.185" v="3451" actId="478"/>
          <ac:spMkLst>
            <pc:docMk/>
            <pc:sldMk cId="291819825" sldId="345"/>
            <ac:spMk id="26" creationId="{7D46555B-56F2-FFA2-0683-0A5A72EF8FDC}"/>
          </ac:spMkLst>
        </pc:spChg>
        <pc:spChg chg="add del mod">
          <ac:chgData name="(학생) 정해찬 (전기전자공학과)" userId="c206e3f8-eda4-4d29-847b-4522f9bfce41" providerId="ADAL" clId="{5EAC1C0E-A8DC-4DEF-91D4-7A091AED4CCB}" dt="2023-02-02T05:09:49.185" v="3451" actId="478"/>
          <ac:spMkLst>
            <pc:docMk/>
            <pc:sldMk cId="291819825" sldId="345"/>
            <ac:spMk id="27" creationId="{29C5CAD8-FF18-FBFC-D00F-53CC0F3E9587}"/>
          </ac:spMkLst>
        </pc:spChg>
        <pc:spChg chg="add del mod">
          <ac:chgData name="(학생) 정해찬 (전기전자공학과)" userId="c206e3f8-eda4-4d29-847b-4522f9bfce41" providerId="ADAL" clId="{5EAC1C0E-A8DC-4DEF-91D4-7A091AED4CCB}" dt="2023-02-02T05:09:49.185" v="3451" actId="478"/>
          <ac:spMkLst>
            <pc:docMk/>
            <pc:sldMk cId="291819825" sldId="345"/>
            <ac:spMk id="28" creationId="{5074A8B3-A0EC-3F9D-8597-9AF8EB163CD4}"/>
          </ac:spMkLst>
        </pc:spChg>
        <pc:spChg chg="add del mod">
          <ac:chgData name="(학생) 정해찬 (전기전자공학과)" userId="c206e3f8-eda4-4d29-847b-4522f9bfce41" providerId="ADAL" clId="{5EAC1C0E-A8DC-4DEF-91D4-7A091AED4CCB}" dt="2023-02-02T04:48:04.833" v="3232" actId="478"/>
          <ac:spMkLst>
            <pc:docMk/>
            <pc:sldMk cId="291819825" sldId="345"/>
            <ac:spMk id="31" creationId="{3ED5721A-217F-E1F3-776E-A91CC48B0FE7}"/>
          </ac:spMkLst>
        </pc:spChg>
        <pc:spChg chg="add del mod">
          <ac:chgData name="(학생) 정해찬 (전기전자공학과)" userId="c206e3f8-eda4-4d29-847b-4522f9bfce41" providerId="ADAL" clId="{5EAC1C0E-A8DC-4DEF-91D4-7A091AED4CCB}" dt="2023-02-02T05:09:49.185" v="3451" actId="478"/>
          <ac:spMkLst>
            <pc:docMk/>
            <pc:sldMk cId="291819825" sldId="345"/>
            <ac:spMk id="33" creationId="{1EDE6F2F-F5C7-CF85-938B-866D9347B70B}"/>
          </ac:spMkLst>
        </pc:spChg>
        <pc:spChg chg="add del mod">
          <ac:chgData name="(학생) 정해찬 (전기전자공학과)" userId="c206e3f8-eda4-4d29-847b-4522f9bfce41" providerId="ADAL" clId="{5EAC1C0E-A8DC-4DEF-91D4-7A091AED4CCB}" dt="2023-02-02T05:09:49.185" v="3451" actId="478"/>
          <ac:spMkLst>
            <pc:docMk/>
            <pc:sldMk cId="291819825" sldId="345"/>
            <ac:spMk id="36" creationId="{724425AF-2ECE-74B0-D97E-2D0BE8D9CDC3}"/>
          </ac:spMkLst>
        </pc:spChg>
        <pc:spChg chg="add del mod">
          <ac:chgData name="(학생) 정해찬 (전기전자공학과)" userId="c206e3f8-eda4-4d29-847b-4522f9bfce41" providerId="ADAL" clId="{5EAC1C0E-A8DC-4DEF-91D4-7A091AED4CCB}" dt="2023-02-02T05:09:49.185" v="3451" actId="478"/>
          <ac:spMkLst>
            <pc:docMk/>
            <pc:sldMk cId="291819825" sldId="345"/>
            <ac:spMk id="37" creationId="{287D1E06-F0C3-61C2-B26D-D86D6FBE4DD1}"/>
          </ac:spMkLst>
        </pc:spChg>
        <pc:spChg chg="add del mod">
          <ac:chgData name="(학생) 정해찬 (전기전자공학과)" userId="c206e3f8-eda4-4d29-847b-4522f9bfce41" providerId="ADAL" clId="{5EAC1C0E-A8DC-4DEF-91D4-7A091AED4CCB}" dt="2023-02-02T05:09:49.185" v="3451" actId="478"/>
          <ac:spMkLst>
            <pc:docMk/>
            <pc:sldMk cId="291819825" sldId="345"/>
            <ac:spMk id="38" creationId="{D09DF630-9A8B-D1B3-828B-AFA26F5AE5CF}"/>
          </ac:spMkLst>
        </pc:spChg>
        <pc:spChg chg="add del mod">
          <ac:chgData name="(학생) 정해찬 (전기전자공학과)" userId="c206e3f8-eda4-4d29-847b-4522f9bfce41" providerId="ADAL" clId="{5EAC1C0E-A8DC-4DEF-91D4-7A091AED4CCB}" dt="2023-02-02T05:09:49.185" v="3451" actId="478"/>
          <ac:spMkLst>
            <pc:docMk/>
            <pc:sldMk cId="291819825" sldId="345"/>
            <ac:spMk id="39" creationId="{F240B880-0BCC-75CA-1CA3-13E096D8E357}"/>
          </ac:spMkLst>
        </pc:spChg>
        <pc:spChg chg="add del mod">
          <ac:chgData name="(학생) 정해찬 (전기전자공학과)" userId="c206e3f8-eda4-4d29-847b-4522f9bfce41" providerId="ADAL" clId="{5EAC1C0E-A8DC-4DEF-91D4-7A091AED4CCB}" dt="2023-02-02T05:09:49.185" v="3451" actId="478"/>
          <ac:spMkLst>
            <pc:docMk/>
            <pc:sldMk cId="291819825" sldId="345"/>
            <ac:spMk id="40" creationId="{3AF76A1F-64FF-84EE-B568-4759EE5985A6}"/>
          </ac:spMkLst>
        </pc:spChg>
        <pc:spChg chg="add del mod">
          <ac:chgData name="(학생) 정해찬 (전기전자공학과)" userId="c206e3f8-eda4-4d29-847b-4522f9bfce41" providerId="ADAL" clId="{5EAC1C0E-A8DC-4DEF-91D4-7A091AED4CCB}" dt="2023-02-02T05:09:49.185" v="3451" actId="478"/>
          <ac:spMkLst>
            <pc:docMk/>
            <pc:sldMk cId="291819825" sldId="345"/>
            <ac:spMk id="41" creationId="{1A7E2964-EBF5-5ED2-4EA1-AB8A4A31B2E2}"/>
          </ac:spMkLst>
        </pc:spChg>
        <pc:spChg chg="add del mod">
          <ac:chgData name="(학생) 정해찬 (전기전자공학과)" userId="c206e3f8-eda4-4d29-847b-4522f9bfce41" providerId="ADAL" clId="{5EAC1C0E-A8DC-4DEF-91D4-7A091AED4CCB}" dt="2023-02-02T05:09:49.185" v="3451" actId="478"/>
          <ac:spMkLst>
            <pc:docMk/>
            <pc:sldMk cId="291819825" sldId="345"/>
            <ac:spMk id="42" creationId="{D4E4FFE4-CAA2-B754-D14A-292A54D65262}"/>
          </ac:spMkLst>
        </pc:spChg>
        <pc:spChg chg="add del mod">
          <ac:chgData name="(학생) 정해찬 (전기전자공학과)" userId="c206e3f8-eda4-4d29-847b-4522f9bfce41" providerId="ADAL" clId="{5EAC1C0E-A8DC-4DEF-91D4-7A091AED4CCB}" dt="2023-02-02T05:09:49.185" v="3451" actId="478"/>
          <ac:spMkLst>
            <pc:docMk/>
            <pc:sldMk cId="291819825" sldId="345"/>
            <ac:spMk id="43" creationId="{A7530ACA-BBDD-412D-325C-169F69327F4D}"/>
          </ac:spMkLst>
        </pc:spChg>
        <pc:spChg chg="add del mod">
          <ac:chgData name="(학생) 정해찬 (전기전자공학과)" userId="c206e3f8-eda4-4d29-847b-4522f9bfce41" providerId="ADAL" clId="{5EAC1C0E-A8DC-4DEF-91D4-7A091AED4CCB}" dt="2023-02-02T05:17:06.901" v="3483" actId="478"/>
          <ac:spMkLst>
            <pc:docMk/>
            <pc:sldMk cId="291819825" sldId="345"/>
            <ac:spMk id="44" creationId="{A3AC3517-CB88-B7C6-F0B0-148144B16268}"/>
          </ac:spMkLst>
        </pc:spChg>
        <pc:spChg chg="add mod ord">
          <ac:chgData name="(학생) 정해찬 (전기전자공학과)" userId="c206e3f8-eda4-4d29-847b-4522f9bfce41" providerId="ADAL" clId="{5EAC1C0E-A8DC-4DEF-91D4-7A091AED4CCB}" dt="2023-02-02T05:17:13.948" v="3484" actId="166"/>
          <ac:spMkLst>
            <pc:docMk/>
            <pc:sldMk cId="291819825" sldId="345"/>
            <ac:spMk id="45" creationId="{E4238C60-D893-1CE8-0BCE-EEFD8A97EEB2}"/>
          </ac:spMkLst>
        </pc:spChg>
        <pc:spChg chg="add mod">
          <ac:chgData name="(학생) 정해찬 (전기전자공학과)" userId="c206e3f8-eda4-4d29-847b-4522f9bfce41" providerId="ADAL" clId="{5EAC1C0E-A8DC-4DEF-91D4-7A091AED4CCB}" dt="2023-02-02T05:16:55.737" v="3481"/>
          <ac:spMkLst>
            <pc:docMk/>
            <pc:sldMk cId="291819825" sldId="345"/>
            <ac:spMk id="46" creationId="{1C0D3DFD-02E2-1E4C-3955-359559EA89ED}"/>
          </ac:spMkLst>
        </pc:spChg>
        <pc:spChg chg="add mod">
          <ac:chgData name="(학생) 정해찬 (전기전자공학과)" userId="c206e3f8-eda4-4d29-847b-4522f9bfce41" providerId="ADAL" clId="{5EAC1C0E-A8DC-4DEF-91D4-7A091AED4CCB}" dt="2023-02-02T05:18:00.063" v="3513" actId="1076"/>
          <ac:spMkLst>
            <pc:docMk/>
            <pc:sldMk cId="291819825" sldId="345"/>
            <ac:spMk id="47" creationId="{DC8C548D-98F7-2D52-2BEE-8ABF3C1F1AE5}"/>
          </ac:spMkLst>
        </pc:spChg>
        <pc:spChg chg="add del">
          <ac:chgData name="(학생) 정해찬 (전기전자공학과)" userId="c206e3f8-eda4-4d29-847b-4522f9bfce41" providerId="ADAL" clId="{5EAC1C0E-A8DC-4DEF-91D4-7A091AED4CCB}" dt="2023-02-02T05:18:31.533" v="3515" actId="22"/>
          <ac:spMkLst>
            <pc:docMk/>
            <pc:sldMk cId="291819825" sldId="345"/>
            <ac:spMk id="49" creationId="{D375CB6D-8868-9916-8FF8-9AE8F246AA83}"/>
          </ac:spMkLst>
        </pc:spChg>
        <pc:spChg chg="add mod">
          <ac:chgData name="(학생) 정해찬 (전기전자공학과)" userId="c206e3f8-eda4-4d29-847b-4522f9bfce41" providerId="ADAL" clId="{5EAC1C0E-A8DC-4DEF-91D4-7A091AED4CCB}" dt="2023-02-02T05:20:35.704" v="3546" actId="20577"/>
          <ac:spMkLst>
            <pc:docMk/>
            <pc:sldMk cId="291819825" sldId="345"/>
            <ac:spMk id="51" creationId="{2AF1F9CC-8D8F-FD8B-CB30-C01414BB3EAC}"/>
          </ac:spMkLst>
        </pc:spChg>
        <pc:spChg chg="add mod">
          <ac:chgData name="(학생) 정해찬 (전기전자공학과)" userId="c206e3f8-eda4-4d29-847b-4522f9bfce41" providerId="ADAL" clId="{5EAC1C0E-A8DC-4DEF-91D4-7A091AED4CCB}" dt="2023-02-02T05:28:25.732" v="3752" actId="20577"/>
          <ac:spMkLst>
            <pc:docMk/>
            <pc:sldMk cId="291819825" sldId="345"/>
            <ac:spMk id="52" creationId="{15654033-FEDA-72D9-7978-AFF88E336EE0}"/>
          </ac:spMkLst>
        </pc:spChg>
        <pc:spChg chg="add mod">
          <ac:chgData name="(학생) 정해찬 (전기전자공학과)" userId="c206e3f8-eda4-4d29-847b-4522f9bfce41" providerId="ADAL" clId="{5EAC1C0E-A8DC-4DEF-91D4-7A091AED4CCB}" dt="2023-02-02T05:25:48.025" v="3675" actId="1036"/>
          <ac:spMkLst>
            <pc:docMk/>
            <pc:sldMk cId="291819825" sldId="345"/>
            <ac:spMk id="53" creationId="{CF74631A-40AA-1C56-7F9C-A02CAB7FAA78}"/>
          </ac:spMkLst>
        </pc:spChg>
        <pc:spChg chg="add mod">
          <ac:chgData name="(학생) 정해찬 (전기전자공학과)" userId="c206e3f8-eda4-4d29-847b-4522f9bfce41" providerId="ADAL" clId="{5EAC1C0E-A8DC-4DEF-91D4-7A091AED4CCB}" dt="2023-02-02T05:28:35.683" v="3755" actId="20577"/>
          <ac:spMkLst>
            <pc:docMk/>
            <pc:sldMk cId="291819825" sldId="345"/>
            <ac:spMk id="54" creationId="{B62B7112-3015-01D6-0DEC-A1DB7A602E70}"/>
          </ac:spMkLst>
        </pc:spChg>
        <pc:spChg chg="add mod">
          <ac:chgData name="(학생) 정해찬 (전기전자공학과)" userId="c206e3f8-eda4-4d29-847b-4522f9bfce41" providerId="ADAL" clId="{5EAC1C0E-A8DC-4DEF-91D4-7A091AED4CCB}" dt="2023-02-02T05:27:49.549" v="3719" actId="1036"/>
          <ac:spMkLst>
            <pc:docMk/>
            <pc:sldMk cId="291819825" sldId="345"/>
            <ac:spMk id="56" creationId="{7A3ADBFD-5B38-FAD2-1A8D-8015B7882560}"/>
          </ac:spMkLst>
        </pc:spChg>
        <pc:spChg chg="add mod">
          <ac:chgData name="(학생) 정해찬 (전기전자공학과)" userId="c206e3f8-eda4-4d29-847b-4522f9bfce41" providerId="ADAL" clId="{5EAC1C0E-A8DC-4DEF-91D4-7A091AED4CCB}" dt="2023-02-02T05:27:49.549" v="3719" actId="1036"/>
          <ac:spMkLst>
            <pc:docMk/>
            <pc:sldMk cId="291819825" sldId="345"/>
            <ac:spMk id="57" creationId="{F5C0ACA2-AE81-D1A1-859F-7266B8AB20C6}"/>
          </ac:spMkLst>
        </pc:spChg>
        <pc:picChg chg="add del">
          <ac:chgData name="(학생) 정해찬 (전기전자공학과)" userId="c206e3f8-eda4-4d29-847b-4522f9bfce41" providerId="ADAL" clId="{5EAC1C0E-A8DC-4DEF-91D4-7A091AED4CCB}" dt="2023-02-01T04:30:22.519" v="158" actId="478"/>
          <ac:picMkLst>
            <pc:docMk/>
            <pc:sldMk cId="291819825" sldId="345"/>
            <ac:picMk id="1026" creationId="{B339967E-55DC-2F1E-4272-0C319B21A95A}"/>
          </ac:picMkLst>
        </pc:picChg>
        <pc:picChg chg="add mod">
          <ac:chgData name="(학생) 정해찬 (전기전자공학과)" userId="c206e3f8-eda4-4d29-847b-4522f9bfce41" providerId="ADAL" clId="{5EAC1C0E-A8DC-4DEF-91D4-7A091AED4CCB}" dt="2023-02-02T05:31:59.220" v="3777" actId="1076"/>
          <ac:picMkLst>
            <pc:docMk/>
            <pc:sldMk cId="291819825" sldId="345"/>
            <ac:picMk id="2050" creationId="{1FFFA9B0-59AE-3614-7A82-10BD169AA093}"/>
          </ac:picMkLst>
        </pc:picChg>
        <pc:cxnChg chg="add del mod">
          <ac:chgData name="(학생) 정해찬 (전기전자공학과)" userId="c206e3f8-eda4-4d29-847b-4522f9bfce41" providerId="ADAL" clId="{5EAC1C0E-A8DC-4DEF-91D4-7A091AED4CCB}" dt="2023-02-02T05:09:49.185" v="3451" actId="478"/>
          <ac:cxnSpMkLst>
            <pc:docMk/>
            <pc:sldMk cId="291819825" sldId="345"/>
            <ac:cxnSpMk id="17" creationId="{62F9A560-D4A6-A3FA-29A1-4972932D986D}"/>
          </ac:cxnSpMkLst>
        </pc:cxnChg>
        <pc:cxnChg chg="mod">
          <ac:chgData name="(학생) 정해찬 (전기전자공학과)" userId="c206e3f8-eda4-4d29-847b-4522f9bfce41" providerId="ADAL" clId="{5EAC1C0E-A8DC-4DEF-91D4-7A091AED4CCB}" dt="2023-02-02T02:41:15.812" v="2771" actId="14100"/>
          <ac:cxnSpMkLst>
            <pc:docMk/>
            <pc:sldMk cId="291819825" sldId="345"/>
            <ac:cxnSpMk id="21" creationId="{00000000-0000-0000-0000-000000000000}"/>
          </ac:cxnSpMkLst>
        </pc:cxnChg>
        <pc:cxnChg chg="add del mod">
          <ac:chgData name="(학생) 정해찬 (전기전자공학과)" userId="c206e3f8-eda4-4d29-847b-4522f9bfce41" providerId="ADAL" clId="{5EAC1C0E-A8DC-4DEF-91D4-7A091AED4CCB}" dt="2023-02-02T05:09:49.185" v="3451" actId="478"/>
          <ac:cxnSpMkLst>
            <pc:docMk/>
            <pc:sldMk cId="291819825" sldId="345"/>
            <ac:cxnSpMk id="32" creationId="{C388CF41-AF03-68E4-BBF8-09D036D2637B}"/>
          </ac:cxnSpMkLst>
        </pc:cxnChg>
        <pc:cxnChg chg="add del mod">
          <ac:chgData name="(학생) 정해찬 (전기전자공학과)" userId="c206e3f8-eda4-4d29-847b-4522f9bfce41" providerId="ADAL" clId="{5EAC1C0E-A8DC-4DEF-91D4-7A091AED4CCB}" dt="2023-02-02T05:09:49.185" v="3451" actId="478"/>
          <ac:cxnSpMkLst>
            <pc:docMk/>
            <pc:sldMk cId="291819825" sldId="345"/>
            <ac:cxnSpMk id="34" creationId="{F4D85C06-F350-564A-740B-7012ED6F5C1C}"/>
          </ac:cxnSpMkLst>
        </pc:cxnChg>
        <pc:cxnChg chg="add del mod">
          <ac:chgData name="(학생) 정해찬 (전기전자공학과)" userId="c206e3f8-eda4-4d29-847b-4522f9bfce41" providerId="ADAL" clId="{5EAC1C0E-A8DC-4DEF-91D4-7A091AED4CCB}" dt="2023-02-02T05:09:49.185" v="3451" actId="478"/>
          <ac:cxnSpMkLst>
            <pc:docMk/>
            <pc:sldMk cId="291819825" sldId="345"/>
            <ac:cxnSpMk id="35" creationId="{BE85C2E9-1959-13A6-7BA5-A7A6BE2C5036}"/>
          </ac:cxnSpMkLst>
        </pc:cxnChg>
      </pc:sldChg>
      <pc:sldChg chg="addSp delSp modSp add mod">
        <pc:chgData name="(학생) 정해찬 (전기전자공학과)" userId="c206e3f8-eda4-4d29-847b-4522f9bfce41" providerId="ADAL" clId="{5EAC1C0E-A8DC-4DEF-91D4-7A091AED4CCB}" dt="2023-02-02T02:41:26.810" v="2774"/>
        <pc:sldMkLst>
          <pc:docMk/>
          <pc:sldMk cId="2400262059" sldId="346"/>
        </pc:sldMkLst>
        <pc:spChg chg="add mod">
          <ac:chgData name="(학생) 정해찬 (전기전자공학과)" userId="c206e3f8-eda4-4d29-847b-4522f9bfce41" providerId="ADAL" clId="{5EAC1C0E-A8DC-4DEF-91D4-7A091AED4CCB}" dt="2023-02-02T02:41:26.810" v="2774"/>
          <ac:spMkLst>
            <pc:docMk/>
            <pc:sldMk cId="2400262059" sldId="346"/>
            <ac:spMk id="2" creationId="{2F662328-A7B0-1FDC-B720-A6450C3DE4EE}"/>
          </ac:spMkLst>
        </pc:spChg>
        <pc:spChg chg="del">
          <ac:chgData name="(학생) 정해찬 (전기전자공학과)" userId="c206e3f8-eda4-4d29-847b-4522f9bfce41" providerId="ADAL" clId="{5EAC1C0E-A8DC-4DEF-91D4-7A091AED4CCB}" dt="2023-02-01T04:45:35.073" v="437" actId="478"/>
          <ac:spMkLst>
            <pc:docMk/>
            <pc:sldMk cId="2400262059" sldId="346"/>
            <ac:spMk id="2" creationId="{31258921-62B3-E6F4-9F47-168C0C1BF919}"/>
          </ac:spMkLst>
        </pc:spChg>
        <pc:spChg chg="del">
          <ac:chgData name="(학생) 정해찬 (전기전자공학과)" userId="c206e3f8-eda4-4d29-847b-4522f9bfce41" providerId="ADAL" clId="{5EAC1C0E-A8DC-4DEF-91D4-7A091AED4CCB}" dt="2023-02-02T02:41:26.366" v="2773" actId="478"/>
          <ac:spMkLst>
            <pc:docMk/>
            <pc:sldMk cId="2400262059" sldId="346"/>
            <ac:spMk id="3" creationId="{1853EBF6-AB53-3D70-D354-5190369492C9}"/>
          </ac:spMkLst>
        </pc:spChg>
        <pc:spChg chg="del">
          <ac:chgData name="(학생) 정해찬 (전기전자공학과)" userId="c206e3f8-eda4-4d29-847b-4522f9bfce41" providerId="ADAL" clId="{5EAC1C0E-A8DC-4DEF-91D4-7A091AED4CCB}" dt="2023-02-01T04:45:35.073" v="437" actId="478"/>
          <ac:spMkLst>
            <pc:docMk/>
            <pc:sldMk cId="2400262059" sldId="346"/>
            <ac:spMk id="4" creationId="{44BF7519-F369-4B47-57FF-4D7FE2D69AE9}"/>
          </ac:spMkLst>
        </pc:spChg>
        <pc:spChg chg="del">
          <ac:chgData name="(학생) 정해찬 (전기전자공학과)" userId="c206e3f8-eda4-4d29-847b-4522f9bfce41" providerId="ADAL" clId="{5EAC1C0E-A8DC-4DEF-91D4-7A091AED4CCB}" dt="2023-02-01T04:45:35.073" v="437" actId="478"/>
          <ac:spMkLst>
            <pc:docMk/>
            <pc:sldMk cId="2400262059" sldId="346"/>
            <ac:spMk id="5" creationId="{A340358C-1398-9655-1DEA-485B4A77B4F0}"/>
          </ac:spMkLst>
        </pc:spChg>
        <pc:spChg chg="mod">
          <ac:chgData name="(학생) 정해찬 (전기전자공학과)" userId="c206e3f8-eda4-4d29-847b-4522f9bfce41" providerId="ADAL" clId="{5EAC1C0E-A8DC-4DEF-91D4-7A091AED4CCB}" dt="2023-02-01T04:45:48.840" v="439" actId="1076"/>
          <ac:spMkLst>
            <pc:docMk/>
            <pc:sldMk cId="2400262059" sldId="346"/>
            <ac:spMk id="7" creationId="{FB5E0E3E-092E-D995-38F9-F6B9A460A3C6}"/>
          </ac:spMkLst>
        </pc:spChg>
        <pc:spChg chg="mod">
          <ac:chgData name="(학생) 정해찬 (전기전자공학과)" userId="c206e3f8-eda4-4d29-847b-4522f9bfce41" providerId="ADAL" clId="{5EAC1C0E-A8DC-4DEF-91D4-7A091AED4CCB}" dt="2023-02-01T04:45:48.840" v="439" actId="1076"/>
          <ac:spMkLst>
            <pc:docMk/>
            <pc:sldMk cId="2400262059" sldId="346"/>
            <ac:spMk id="8" creationId="{5CD72623-2B84-38E4-8EA3-3C3E8BFC5FC2}"/>
          </ac:spMkLst>
        </pc:spChg>
        <pc:spChg chg="mod">
          <ac:chgData name="(학생) 정해찬 (전기전자공학과)" userId="c206e3f8-eda4-4d29-847b-4522f9bfce41" providerId="ADAL" clId="{5EAC1C0E-A8DC-4DEF-91D4-7A091AED4CCB}" dt="2023-02-01T04:45:48.840" v="439" actId="1076"/>
          <ac:spMkLst>
            <pc:docMk/>
            <pc:sldMk cId="2400262059" sldId="346"/>
            <ac:spMk id="9" creationId="{A9652A0C-00CC-DC9C-1257-7D253789B46C}"/>
          </ac:spMkLst>
        </pc:spChg>
        <pc:spChg chg="del">
          <ac:chgData name="(학생) 정해찬 (전기전자공학과)" userId="c206e3f8-eda4-4d29-847b-4522f9bfce41" providerId="ADAL" clId="{5EAC1C0E-A8DC-4DEF-91D4-7A091AED4CCB}" dt="2023-02-02T02:41:23.981" v="2772" actId="478"/>
          <ac:spMkLst>
            <pc:docMk/>
            <pc:sldMk cId="2400262059" sldId="346"/>
            <ac:spMk id="16" creationId="{00000000-0000-0000-0000-000000000000}"/>
          </ac:spMkLst>
        </pc:spChg>
        <pc:spChg chg="del">
          <ac:chgData name="(학생) 정해찬 (전기전자공학과)" userId="c206e3f8-eda4-4d29-847b-4522f9bfce41" providerId="ADAL" clId="{5EAC1C0E-A8DC-4DEF-91D4-7A091AED4CCB}" dt="2023-02-01T04:45:54.355" v="440" actId="478"/>
          <ac:spMkLst>
            <pc:docMk/>
            <pc:sldMk cId="2400262059" sldId="346"/>
            <ac:spMk id="17" creationId="{91743F2C-347B-73EB-6552-40129890A704}"/>
          </ac:spMkLst>
        </pc:spChg>
        <pc:spChg chg="del">
          <ac:chgData name="(학생) 정해찬 (전기전자공학과)" userId="c206e3f8-eda4-4d29-847b-4522f9bfce41" providerId="ADAL" clId="{5EAC1C0E-A8DC-4DEF-91D4-7A091AED4CCB}" dt="2023-02-01T04:45:54.355" v="440" actId="478"/>
          <ac:spMkLst>
            <pc:docMk/>
            <pc:sldMk cId="2400262059" sldId="346"/>
            <ac:spMk id="18" creationId="{2A0B36DA-5DFC-CC67-515F-F4C0628D723B}"/>
          </ac:spMkLst>
        </pc:spChg>
        <pc:spChg chg="del">
          <ac:chgData name="(학생) 정해찬 (전기전자공학과)" userId="c206e3f8-eda4-4d29-847b-4522f9bfce41" providerId="ADAL" clId="{5EAC1C0E-A8DC-4DEF-91D4-7A091AED4CCB}" dt="2023-02-01T04:45:54.355" v="440" actId="478"/>
          <ac:spMkLst>
            <pc:docMk/>
            <pc:sldMk cId="2400262059" sldId="346"/>
            <ac:spMk id="20" creationId="{013D624A-448F-0FAD-3BB3-4CB83CF4A361}"/>
          </ac:spMkLst>
        </pc:spChg>
        <pc:spChg chg="del">
          <ac:chgData name="(학생) 정해찬 (전기전자공학과)" userId="c206e3f8-eda4-4d29-847b-4522f9bfce41" providerId="ADAL" clId="{5EAC1C0E-A8DC-4DEF-91D4-7A091AED4CCB}" dt="2023-02-01T04:45:54.355" v="440" actId="478"/>
          <ac:spMkLst>
            <pc:docMk/>
            <pc:sldMk cId="2400262059" sldId="346"/>
            <ac:spMk id="22" creationId="{9932D332-16CC-DCAA-696E-7E19E2D224E9}"/>
          </ac:spMkLst>
        </pc:spChg>
        <pc:cxnChg chg="add mod">
          <ac:chgData name="(학생) 정해찬 (전기전자공학과)" userId="c206e3f8-eda4-4d29-847b-4522f9bfce41" providerId="ADAL" clId="{5EAC1C0E-A8DC-4DEF-91D4-7A091AED4CCB}" dt="2023-02-02T02:41:26.810" v="2774"/>
          <ac:cxnSpMkLst>
            <pc:docMk/>
            <pc:sldMk cId="2400262059" sldId="346"/>
            <ac:cxnSpMk id="4" creationId="{768ED871-99F6-1F70-F5C4-F1E66FF987D9}"/>
          </ac:cxnSpMkLst>
        </pc:cxnChg>
        <pc:cxnChg chg="del">
          <ac:chgData name="(학생) 정해찬 (전기전자공학과)" userId="c206e3f8-eda4-4d29-847b-4522f9bfce41" providerId="ADAL" clId="{5EAC1C0E-A8DC-4DEF-91D4-7A091AED4CCB}" dt="2023-02-02T02:41:23.981" v="2772" actId="478"/>
          <ac:cxnSpMkLst>
            <pc:docMk/>
            <pc:sldMk cId="2400262059" sldId="346"/>
            <ac:cxnSpMk id="21" creationId="{00000000-0000-0000-0000-000000000000}"/>
          </ac:cxnSpMkLst>
        </pc:cxnChg>
      </pc:sldChg>
      <pc:sldChg chg="addSp delSp modSp add mod">
        <pc:chgData name="(학생) 정해찬 (전기전자공학과)" userId="c206e3f8-eda4-4d29-847b-4522f9bfce41" providerId="ADAL" clId="{5EAC1C0E-A8DC-4DEF-91D4-7A091AED4CCB}" dt="2023-02-02T05:34:48.757" v="3781" actId="1076"/>
        <pc:sldMkLst>
          <pc:docMk/>
          <pc:sldMk cId="2036870889" sldId="347"/>
        </pc:sldMkLst>
        <pc:spChg chg="del">
          <ac:chgData name="(학생) 정해찬 (전기전자공학과)" userId="c206e3f8-eda4-4d29-847b-4522f9bfce41" providerId="ADAL" clId="{5EAC1C0E-A8DC-4DEF-91D4-7A091AED4CCB}" dt="2023-02-01T04:45:58.756" v="441" actId="478"/>
          <ac:spMkLst>
            <pc:docMk/>
            <pc:sldMk cId="2036870889" sldId="347"/>
            <ac:spMk id="2" creationId="{31258921-62B3-E6F4-9F47-168C0C1BF919}"/>
          </ac:spMkLst>
        </pc:spChg>
        <pc:spChg chg="add mod">
          <ac:chgData name="(학생) 정해찬 (전기전자공학과)" userId="c206e3f8-eda4-4d29-847b-4522f9bfce41" providerId="ADAL" clId="{5EAC1C0E-A8DC-4DEF-91D4-7A091AED4CCB}" dt="2023-02-02T02:41:34.818" v="2777"/>
          <ac:spMkLst>
            <pc:docMk/>
            <pc:sldMk cId="2036870889" sldId="347"/>
            <ac:spMk id="2" creationId="{7F3A8F5F-8292-4223-CA40-F0A9F79D198E}"/>
          </ac:spMkLst>
        </pc:spChg>
        <pc:spChg chg="del">
          <ac:chgData name="(학생) 정해찬 (전기전자공학과)" userId="c206e3f8-eda4-4d29-847b-4522f9bfce41" providerId="ADAL" clId="{5EAC1C0E-A8DC-4DEF-91D4-7A091AED4CCB}" dt="2023-02-02T02:41:34.302" v="2776" actId="478"/>
          <ac:spMkLst>
            <pc:docMk/>
            <pc:sldMk cId="2036870889" sldId="347"/>
            <ac:spMk id="3" creationId="{1853EBF6-AB53-3D70-D354-5190369492C9}"/>
          </ac:spMkLst>
        </pc:spChg>
        <pc:spChg chg="del">
          <ac:chgData name="(학생) 정해찬 (전기전자공학과)" userId="c206e3f8-eda4-4d29-847b-4522f9bfce41" providerId="ADAL" clId="{5EAC1C0E-A8DC-4DEF-91D4-7A091AED4CCB}" dt="2023-02-01T04:45:58.756" v="441" actId="478"/>
          <ac:spMkLst>
            <pc:docMk/>
            <pc:sldMk cId="2036870889" sldId="347"/>
            <ac:spMk id="4" creationId="{44BF7519-F369-4B47-57FF-4D7FE2D69AE9}"/>
          </ac:spMkLst>
        </pc:spChg>
        <pc:spChg chg="del">
          <ac:chgData name="(학생) 정해찬 (전기전자공학과)" userId="c206e3f8-eda4-4d29-847b-4522f9bfce41" providerId="ADAL" clId="{5EAC1C0E-A8DC-4DEF-91D4-7A091AED4CCB}" dt="2023-02-01T04:46:02.097" v="442" actId="478"/>
          <ac:spMkLst>
            <pc:docMk/>
            <pc:sldMk cId="2036870889" sldId="347"/>
            <ac:spMk id="5" creationId="{A340358C-1398-9655-1DEA-485B4A77B4F0}"/>
          </ac:spMkLst>
        </pc:spChg>
        <pc:spChg chg="del">
          <ac:chgData name="(학생) 정해찬 (전기전자공학과)" userId="c206e3f8-eda4-4d29-847b-4522f9bfce41" providerId="ADAL" clId="{5EAC1C0E-A8DC-4DEF-91D4-7A091AED4CCB}" dt="2023-02-01T04:45:58.756" v="441" actId="478"/>
          <ac:spMkLst>
            <pc:docMk/>
            <pc:sldMk cId="2036870889" sldId="347"/>
            <ac:spMk id="7" creationId="{FB5E0E3E-092E-D995-38F9-F6B9A460A3C6}"/>
          </ac:spMkLst>
        </pc:spChg>
        <pc:spChg chg="del">
          <ac:chgData name="(학생) 정해찬 (전기전자공학과)" userId="c206e3f8-eda4-4d29-847b-4522f9bfce41" providerId="ADAL" clId="{5EAC1C0E-A8DC-4DEF-91D4-7A091AED4CCB}" dt="2023-02-01T04:45:58.756" v="441" actId="478"/>
          <ac:spMkLst>
            <pc:docMk/>
            <pc:sldMk cId="2036870889" sldId="347"/>
            <ac:spMk id="8" creationId="{5CD72623-2B84-38E4-8EA3-3C3E8BFC5FC2}"/>
          </ac:spMkLst>
        </pc:spChg>
        <pc:spChg chg="del">
          <ac:chgData name="(학생) 정해찬 (전기전자공학과)" userId="c206e3f8-eda4-4d29-847b-4522f9bfce41" providerId="ADAL" clId="{5EAC1C0E-A8DC-4DEF-91D4-7A091AED4CCB}" dt="2023-02-01T04:45:58.756" v="441" actId="478"/>
          <ac:spMkLst>
            <pc:docMk/>
            <pc:sldMk cId="2036870889" sldId="347"/>
            <ac:spMk id="9" creationId="{A9652A0C-00CC-DC9C-1257-7D253789B46C}"/>
          </ac:spMkLst>
        </pc:spChg>
        <pc:spChg chg="del">
          <ac:chgData name="(학생) 정해찬 (전기전자공학과)" userId="c206e3f8-eda4-4d29-847b-4522f9bfce41" providerId="ADAL" clId="{5EAC1C0E-A8DC-4DEF-91D4-7A091AED4CCB}" dt="2023-02-02T02:41:30.941" v="2775" actId="478"/>
          <ac:spMkLst>
            <pc:docMk/>
            <pc:sldMk cId="2036870889" sldId="347"/>
            <ac:spMk id="16" creationId="{00000000-0000-0000-0000-000000000000}"/>
          </ac:spMkLst>
        </pc:spChg>
        <pc:spChg chg="mod">
          <ac:chgData name="(학생) 정해찬 (전기전자공학과)" userId="c206e3f8-eda4-4d29-847b-4522f9bfce41" providerId="ADAL" clId="{5EAC1C0E-A8DC-4DEF-91D4-7A091AED4CCB}" dt="2023-02-01T04:46:14.289" v="443" actId="1076"/>
          <ac:spMkLst>
            <pc:docMk/>
            <pc:sldMk cId="2036870889" sldId="347"/>
            <ac:spMk id="17" creationId="{91743F2C-347B-73EB-6552-40129890A704}"/>
          </ac:spMkLst>
        </pc:spChg>
        <pc:spChg chg="mod">
          <ac:chgData name="(학생) 정해찬 (전기전자공학과)" userId="c206e3f8-eda4-4d29-847b-4522f9bfce41" providerId="ADAL" clId="{5EAC1C0E-A8DC-4DEF-91D4-7A091AED4CCB}" dt="2023-02-02T05:34:48.757" v="3781" actId="1076"/>
          <ac:spMkLst>
            <pc:docMk/>
            <pc:sldMk cId="2036870889" sldId="347"/>
            <ac:spMk id="18" creationId="{2A0B36DA-5DFC-CC67-515F-F4C0628D723B}"/>
          </ac:spMkLst>
        </pc:spChg>
        <pc:spChg chg="mod">
          <ac:chgData name="(학생) 정해찬 (전기전자공학과)" userId="c206e3f8-eda4-4d29-847b-4522f9bfce41" providerId="ADAL" clId="{5EAC1C0E-A8DC-4DEF-91D4-7A091AED4CCB}" dt="2023-02-01T04:46:14.289" v="443" actId="1076"/>
          <ac:spMkLst>
            <pc:docMk/>
            <pc:sldMk cId="2036870889" sldId="347"/>
            <ac:spMk id="20" creationId="{013D624A-448F-0FAD-3BB3-4CB83CF4A361}"/>
          </ac:spMkLst>
        </pc:spChg>
        <pc:spChg chg="del">
          <ac:chgData name="(학생) 정해찬 (전기전자공학과)" userId="c206e3f8-eda4-4d29-847b-4522f9bfce41" providerId="ADAL" clId="{5EAC1C0E-A8DC-4DEF-91D4-7A091AED4CCB}" dt="2023-02-01T04:46:18.448" v="444" actId="478"/>
          <ac:spMkLst>
            <pc:docMk/>
            <pc:sldMk cId="2036870889" sldId="347"/>
            <ac:spMk id="22" creationId="{9932D332-16CC-DCAA-696E-7E19E2D224E9}"/>
          </ac:spMkLst>
        </pc:spChg>
        <pc:cxnChg chg="add mod">
          <ac:chgData name="(학생) 정해찬 (전기전자공학과)" userId="c206e3f8-eda4-4d29-847b-4522f9bfce41" providerId="ADAL" clId="{5EAC1C0E-A8DC-4DEF-91D4-7A091AED4CCB}" dt="2023-02-02T02:41:34.818" v="2777"/>
          <ac:cxnSpMkLst>
            <pc:docMk/>
            <pc:sldMk cId="2036870889" sldId="347"/>
            <ac:cxnSpMk id="4" creationId="{52422DEF-83FE-93F9-C674-67964BE8BEB3}"/>
          </ac:cxnSpMkLst>
        </pc:cxnChg>
        <pc:cxnChg chg="del">
          <ac:chgData name="(학생) 정해찬 (전기전자공학과)" userId="c206e3f8-eda4-4d29-847b-4522f9bfce41" providerId="ADAL" clId="{5EAC1C0E-A8DC-4DEF-91D4-7A091AED4CCB}" dt="2023-02-02T02:41:30.941" v="2775" actId="478"/>
          <ac:cxnSpMkLst>
            <pc:docMk/>
            <pc:sldMk cId="2036870889" sldId="347"/>
            <ac:cxnSpMk id="21" creationId="{00000000-0000-0000-0000-000000000000}"/>
          </ac:cxnSpMkLst>
        </pc:cxnChg>
      </pc:sldChg>
      <pc:sldChg chg="addSp delSp modSp add mod">
        <pc:chgData name="(학생) 정해찬 (전기전자공학과)" userId="c206e3f8-eda4-4d29-847b-4522f9bfce41" providerId="ADAL" clId="{5EAC1C0E-A8DC-4DEF-91D4-7A091AED4CCB}" dt="2023-02-01T06:36:20.761" v="927" actId="1076"/>
        <pc:sldMkLst>
          <pc:docMk/>
          <pc:sldMk cId="1019844285" sldId="348"/>
        </pc:sldMkLst>
        <pc:spChg chg="del mod">
          <ac:chgData name="(학생) 정해찬 (전기전자공학과)" userId="c206e3f8-eda4-4d29-847b-4522f9bfce41" providerId="ADAL" clId="{5EAC1C0E-A8DC-4DEF-91D4-7A091AED4CCB}" dt="2023-02-01T04:55:48.501" v="466"/>
          <ac:spMkLst>
            <pc:docMk/>
            <pc:sldMk cId="1019844285" sldId="348"/>
            <ac:spMk id="3" creationId="{1853EBF6-AB53-3D70-D354-5190369492C9}"/>
          </ac:spMkLst>
        </pc:spChg>
        <pc:spChg chg="mod">
          <ac:chgData name="(학생) 정해찬 (전기전자공학과)" userId="c206e3f8-eda4-4d29-847b-4522f9bfce41" providerId="ADAL" clId="{5EAC1C0E-A8DC-4DEF-91D4-7A091AED4CCB}" dt="2023-02-01T04:55:47.291" v="464" actId="20577"/>
          <ac:spMkLst>
            <pc:docMk/>
            <pc:sldMk cId="1019844285" sldId="348"/>
            <ac:spMk id="16" creationId="{00000000-0000-0000-0000-000000000000}"/>
          </ac:spMkLst>
        </pc:spChg>
        <pc:spChg chg="del">
          <ac:chgData name="(학생) 정해찬 (전기전자공학과)" userId="c206e3f8-eda4-4d29-847b-4522f9bfce41" providerId="ADAL" clId="{5EAC1C0E-A8DC-4DEF-91D4-7A091AED4CCB}" dt="2023-02-01T05:00:42.354" v="468" actId="478"/>
          <ac:spMkLst>
            <pc:docMk/>
            <pc:sldMk cId="1019844285" sldId="348"/>
            <ac:spMk id="17" creationId="{91743F2C-347B-73EB-6552-40129890A704}"/>
          </ac:spMkLst>
        </pc:spChg>
        <pc:spChg chg="mod">
          <ac:chgData name="(학생) 정해찬 (전기전자공학과)" userId="c206e3f8-eda4-4d29-847b-4522f9bfce41" providerId="ADAL" clId="{5EAC1C0E-A8DC-4DEF-91D4-7A091AED4CCB}" dt="2023-02-01T05:01:20.917" v="526" actId="20577"/>
          <ac:spMkLst>
            <pc:docMk/>
            <pc:sldMk cId="1019844285" sldId="348"/>
            <ac:spMk id="18" creationId="{2A0B36DA-5DFC-CC67-515F-F4C0628D723B}"/>
          </ac:spMkLst>
        </pc:spChg>
        <pc:spChg chg="del">
          <ac:chgData name="(학생) 정해찬 (전기전자공학과)" userId="c206e3f8-eda4-4d29-847b-4522f9bfce41" providerId="ADAL" clId="{5EAC1C0E-A8DC-4DEF-91D4-7A091AED4CCB}" dt="2023-02-01T05:00:42.354" v="468" actId="478"/>
          <ac:spMkLst>
            <pc:docMk/>
            <pc:sldMk cId="1019844285" sldId="348"/>
            <ac:spMk id="20" creationId="{013D624A-448F-0FAD-3BB3-4CB83CF4A361}"/>
          </ac:spMkLst>
        </pc:spChg>
        <pc:picChg chg="add mod">
          <ac:chgData name="(학생) 정해찬 (전기전자공학과)" userId="c206e3f8-eda4-4d29-847b-4522f9bfce41" providerId="ADAL" clId="{5EAC1C0E-A8DC-4DEF-91D4-7A091AED4CCB}" dt="2023-02-01T06:36:20.761" v="927" actId="1076"/>
          <ac:picMkLst>
            <pc:docMk/>
            <pc:sldMk cId="1019844285" sldId="348"/>
            <ac:picMk id="2050" creationId="{E86C1260-533F-74C0-B129-6C543E2612BD}"/>
          </ac:picMkLst>
        </pc:picChg>
        <pc:cxnChg chg="mod">
          <ac:chgData name="(학생) 정해찬 (전기전자공학과)" userId="c206e3f8-eda4-4d29-847b-4522f9bfce41" providerId="ADAL" clId="{5EAC1C0E-A8DC-4DEF-91D4-7A091AED4CCB}" dt="2023-02-01T04:56:00.377" v="467" actId="14100"/>
          <ac:cxnSpMkLst>
            <pc:docMk/>
            <pc:sldMk cId="1019844285" sldId="348"/>
            <ac:cxnSpMk id="21" creationId="{00000000-0000-0000-0000-000000000000}"/>
          </ac:cxnSpMkLst>
        </pc:cxnChg>
      </pc:sldChg>
      <pc:sldChg chg="addSp delSp modSp new del">
        <pc:chgData name="(학생) 정해찬 (전기전자공학과)" userId="c206e3f8-eda4-4d29-847b-4522f9bfce41" providerId="ADAL" clId="{5EAC1C0E-A8DC-4DEF-91D4-7A091AED4CCB}" dt="2023-02-01T05:21:08.450" v="549" actId="47"/>
        <pc:sldMkLst>
          <pc:docMk/>
          <pc:sldMk cId="1468290956" sldId="349"/>
        </pc:sldMkLst>
        <pc:spChg chg="del">
          <ac:chgData name="(학생) 정해찬 (전기전자공학과)" userId="c206e3f8-eda4-4d29-847b-4522f9bfce41" providerId="ADAL" clId="{5EAC1C0E-A8DC-4DEF-91D4-7A091AED4CCB}" dt="2023-02-01T05:20:13.404" v="534"/>
          <ac:spMkLst>
            <pc:docMk/>
            <pc:sldMk cId="1468290956" sldId="349"/>
            <ac:spMk id="3" creationId="{C8E20AE2-2AAB-E001-A766-BC1098EA9D42}"/>
          </ac:spMkLst>
        </pc:spChg>
        <pc:picChg chg="add mod">
          <ac:chgData name="(학생) 정해찬 (전기전자공학과)" userId="c206e3f8-eda4-4d29-847b-4522f9bfce41" providerId="ADAL" clId="{5EAC1C0E-A8DC-4DEF-91D4-7A091AED4CCB}" dt="2023-02-01T05:20:13.404" v="534"/>
          <ac:picMkLst>
            <pc:docMk/>
            <pc:sldMk cId="1468290956" sldId="349"/>
            <ac:picMk id="6146" creationId="{3822CDC7-1D36-DAD4-2379-1BA1DC9E226B}"/>
          </ac:picMkLst>
        </pc:picChg>
      </pc:sldChg>
      <pc:sldChg chg="del">
        <pc:chgData name="(학생) 정해찬 (전기전자공학과)" userId="c206e3f8-eda4-4d29-847b-4522f9bfce41" providerId="ADAL" clId="{5EAC1C0E-A8DC-4DEF-91D4-7A091AED4CCB}" dt="2023-02-01T04:07:25.738" v="141" actId="47"/>
        <pc:sldMkLst>
          <pc:docMk/>
          <pc:sldMk cId="133176519" sldId="350"/>
        </pc:sldMkLst>
      </pc:sldChg>
      <pc:sldChg chg="addSp delSp modSp add mod">
        <pc:chgData name="(학생) 정해찬 (전기전자공학과)" userId="c206e3f8-eda4-4d29-847b-4522f9bfce41" providerId="ADAL" clId="{5EAC1C0E-A8DC-4DEF-91D4-7A091AED4CCB}" dt="2023-02-01T05:22:45.873" v="571" actId="6549"/>
        <pc:sldMkLst>
          <pc:docMk/>
          <pc:sldMk cId="392738245" sldId="350"/>
        </pc:sldMkLst>
        <pc:spChg chg="add mod">
          <ac:chgData name="(학생) 정해찬 (전기전자공학과)" userId="c206e3f8-eda4-4d29-847b-4522f9bfce41" providerId="ADAL" clId="{5EAC1C0E-A8DC-4DEF-91D4-7A091AED4CCB}" dt="2023-02-01T05:22:45.873" v="571" actId="6549"/>
          <ac:spMkLst>
            <pc:docMk/>
            <pc:sldMk cId="392738245" sldId="350"/>
            <ac:spMk id="5" creationId="{20EC6DBF-A48C-E59C-09FC-DDD71F26160A}"/>
          </ac:spMkLst>
        </pc:spChg>
        <pc:spChg chg="mod">
          <ac:chgData name="(학생) 정해찬 (전기전자공학과)" userId="c206e3f8-eda4-4d29-847b-4522f9bfce41" providerId="ADAL" clId="{5EAC1C0E-A8DC-4DEF-91D4-7A091AED4CCB}" dt="2023-02-01T05:21:43.403" v="562" actId="207"/>
          <ac:spMkLst>
            <pc:docMk/>
            <pc:sldMk cId="392738245" sldId="350"/>
            <ac:spMk id="16" creationId="{00000000-0000-0000-0000-000000000000}"/>
          </ac:spMkLst>
        </pc:spChg>
        <pc:spChg chg="del">
          <ac:chgData name="(학생) 정해찬 (전기전자공학과)" userId="c206e3f8-eda4-4d29-847b-4522f9bfce41" providerId="ADAL" clId="{5EAC1C0E-A8DC-4DEF-91D4-7A091AED4CCB}" dt="2023-02-01T05:20:54.810" v="546" actId="478"/>
          <ac:spMkLst>
            <pc:docMk/>
            <pc:sldMk cId="392738245" sldId="350"/>
            <ac:spMk id="18" creationId="{2A0B36DA-5DFC-CC67-515F-F4C0628D723B}"/>
          </ac:spMkLst>
        </pc:spChg>
        <pc:picChg chg="add mod">
          <ac:chgData name="(학생) 정해찬 (전기전자공학과)" userId="c206e3f8-eda4-4d29-847b-4522f9bfce41" providerId="ADAL" clId="{5EAC1C0E-A8DC-4DEF-91D4-7A091AED4CCB}" dt="2023-02-01T05:21:04.620" v="548" actId="14100"/>
          <ac:picMkLst>
            <pc:docMk/>
            <pc:sldMk cId="392738245" sldId="350"/>
            <ac:picMk id="2" creationId="{20239FB5-E928-50A8-1150-648DD5AE4D08}"/>
          </ac:picMkLst>
        </pc:picChg>
        <pc:picChg chg="del">
          <ac:chgData name="(학생) 정해찬 (전기전자공학과)" userId="c206e3f8-eda4-4d29-847b-4522f9bfce41" providerId="ADAL" clId="{5EAC1C0E-A8DC-4DEF-91D4-7A091AED4CCB}" dt="2023-02-01T05:20:20.481" v="536" actId="478"/>
          <ac:picMkLst>
            <pc:docMk/>
            <pc:sldMk cId="392738245" sldId="350"/>
            <ac:picMk id="2050" creationId="{E86C1260-533F-74C0-B129-6C543E2612BD}"/>
          </ac:picMkLst>
        </pc:picChg>
        <pc:cxnChg chg="mod">
          <ac:chgData name="(학생) 정해찬 (전기전자공학과)" userId="c206e3f8-eda4-4d29-847b-4522f9bfce41" providerId="ADAL" clId="{5EAC1C0E-A8DC-4DEF-91D4-7A091AED4CCB}" dt="2023-02-01T05:21:52.369" v="563" actId="14100"/>
          <ac:cxnSpMkLst>
            <pc:docMk/>
            <pc:sldMk cId="392738245" sldId="350"/>
            <ac:cxnSpMk id="21" creationId="{00000000-0000-0000-0000-000000000000}"/>
          </ac:cxnSpMkLst>
        </pc:cxnChg>
      </pc:sldChg>
      <pc:sldChg chg="del">
        <pc:chgData name="(학생) 정해찬 (전기전자공학과)" userId="c206e3f8-eda4-4d29-847b-4522f9bfce41" providerId="ADAL" clId="{5EAC1C0E-A8DC-4DEF-91D4-7A091AED4CCB}" dt="2023-02-01T04:07:28.444" v="144" actId="47"/>
        <pc:sldMkLst>
          <pc:docMk/>
          <pc:sldMk cId="1213886781" sldId="351"/>
        </pc:sldMkLst>
      </pc:sldChg>
      <pc:sldChg chg="addSp delSp modSp add mod">
        <pc:chgData name="(학생) 정해찬 (전기전자공학과)" userId="c206e3f8-eda4-4d29-847b-4522f9bfce41" providerId="ADAL" clId="{5EAC1C0E-A8DC-4DEF-91D4-7A091AED4CCB}" dt="2023-02-01T05:41:42.762" v="847" actId="14100"/>
        <pc:sldMkLst>
          <pc:docMk/>
          <pc:sldMk cId="1572072527" sldId="351"/>
        </pc:sldMkLst>
        <pc:spChg chg="del">
          <ac:chgData name="(학생) 정해찬 (전기전자공학과)" userId="c206e3f8-eda4-4d29-847b-4522f9bfce41" providerId="ADAL" clId="{5EAC1C0E-A8DC-4DEF-91D4-7A091AED4CCB}" dt="2023-02-01T05:28:18.141" v="579" actId="478"/>
          <ac:spMkLst>
            <pc:docMk/>
            <pc:sldMk cId="1572072527" sldId="351"/>
            <ac:spMk id="5" creationId="{20EC6DBF-A48C-E59C-09FC-DDD71F26160A}"/>
          </ac:spMkLst>
        </pc:spChg>
        <pc:spChg chg="add mod">
          <ac:chgData name="(학생) 정해찬 (전기전자공학과)" userId="c206e3f8-eda4-4d29-847b-4522f9bfce41" providerId="ADAL" clId="{5EAC1C0E-A8DC-4DEF-91D4-7A091AED4CCB}" dt="2023-02-01T05:41:39.818" v="846" actId="14100"/>
          <ac:spMkLst>
            <pc:docMk/>
            <pc:sldMk cId="1572072527" sldId="351"/>
            <ac:spMk id="6" creationId="{41BC9675-62B5-7BE5-87B5-3DFA02DBD152}"/>
          </ac:spMkLst>
        </pc:spChg>
        <pc:spChg chg="add mod">
          <ac:chgData name="(학생) 정해찬 (전기전자공학과)" userId="c206e3f8-eda4-4d29-847b-4522f9bfce41" providerId="ADAL" clId="{5EAC1C0E-A8DC-4DEF-91D4-7A091AED4CCB}" dt="2023-02-01T05:41:42.762" v="847" actId="14100"/>
          <ac:spMkLst>
            <pc:docMk/>
            <pc:sldMk cId="1572072527" sldId="351"/>
            <ac:spMk id="7" creationId="{994807C0-B8EF-5AF5-E587-8DF06BE09F0B}"/>
          </ac:spMkLst>
        </pc:spChg>
        <pc:spChg chg="add mod">
          <ac:chgData name="(학생) 정해찬 (전기전자공학과)" userId="c206e3f8-eda4-4d29-847b-4522f9bfce41" providerId="ADAL" clId="{5EAC1C0E-A8DC-4DEF-91D4-7A091AED4CCB}" dt="2023-02-01T05:41:39.818" v="846" actId="14100"/>
          <ac:spMkLst>
            <pc:docMk/>
            <pc:sldMk cId="1572072527" sldId="351"/>
            <ac:spMk id="8" creationId="{16D13C1E-098F-133E-4796-4D5174EB087B}"/>
          </ac:spMkLst>
        </pc:spChg>
        <pc:spChg chg="mod">
          <ac:chgData name="(학생) 정해찬 (전기전자공학과)" userId="c206e3f8-eda4-4d29-847b-4522f9bfce41" providerId="ADAL" clId="{5EAC1C0E-A8DC-4DEF-91D4-7A091AED4CCB}" dt="2023-02-01T05:28:09.585" v="577" actId="14100"/>
          <ac:spMkLst>
            <pc:docMk/>
            <pc:sldMk cId="1572072527" sldId="351"/>
            <ac:spMk id="16" creationId="{00000000-0000-0000-0000-000000000000}"/>
          </ac:spMkLst>
        </pc:spChg>
        <pc:picChg chg="del">
          <ac:chgData name="(학생) 정해찬 (전기전자공학과)" userId="c206e3f8-eda4-4d29-847b-4522f9bfce41" providerId="ADAL" clId="{5EAC1C0E-A8DC-4DEF-91D4-7A091AED4CCB}" dt="2023-02-01T05:25:31.839" v="573" actId="478"/>
          <ac:picMkLst>
            <pc:docMk/>
            <pc:sldMk cId="1572072527" sldId="351"/>
            <ac:picMk id="2" creationId="{20239FB5-E928-50A8-1150-648DD5AE4D08}"/>
          </ac:picMkLst>
        </pc:picChg>
        <pc:picChg chg="add mod">
          <ac:chgData name="(학생) 정해찬 (전기전자공학과)" userId="c206e3f8-eda4-4d29-847b-4522f9bfce41" providerId="ADAL" clId="{5EAC1C0E-A8DC-4DEF-91D4-7A091AED4CCB}" dt="2023-02-01T05:41:39.818" v="846" actId="14100"/>
          <ac:picMkLst>
            <pc:docMk/>
            <pc:sldMk cId="1572072527" sldId="351"/>
            <ac:picMk id="7170" creationId="{FC300408-2AA2-D912-8F81-074B459AA755}"/>
          </ac:picMkLst>
        </pc:picChg>
        <pc:cxnChg chg="mod">
          <ac:chgData name="(학생) 정해찬 (전기전자공학과)" userId="c206e3f8-eda4-4d29-847b-4522f9bfce41" providerId="ADAL" clId="{5EAC1C0E-A8DC-4DEF-91D4-7A091AED4CCB}" dt="2023-02-01T05:28:15.316" v="578" actId="14100"/>
          <ac:cxnSpMkLst>
            <pc:docMk/>
            <pc:sldMk cId="1572072527" sldId="351"/>
            <ac:cxnSpMk id="21" creationId="{00000000-0000-0000-0000-000000000000}"/>
          </ac:cxnSpMkLst>
        </pc:cxnChg>
      </pc:sldChg>
      <pc:sldChg chg="new del">
        <pc:chgData name="(학생) 정해찬 (전기전자공학과)" userId="c206e3f8-eda4-4d29-847b-4522f9bfce41" providerId="ADAL" clId="{5EAC1C0E-A8DC-4DEF-91D4-7A091AED4CCB}" dt="2023-02-01T05:41:51.091" v="849" actId="47"/>
        <pc:sldMkLst>
          <pc:docMk/>
          <pc:sldMk cId="934487880" sldId="352"/>
        </pc:sldMkLst>
      </pc:sldChg>
      <pc:sldChg chg="del">
        <pc:chgData name="(학생) 정해찬 (전기전자공학과)" userId="c206e3f8-eda4-4d29-847b-4522f9bfce41" providerId="ADAL" clId="{5EAC1C0E-A8DC-4DEF-91D4-7A091AED4CCB}" dt="2023-02-01T04:07:26.587" v="142" actId="47"/>
        <pc:sldMkLst>
          <pc:docMk/>
          <pc:sldMk cId="2502598088" sldId="352"/>
        </pc:sldMkLst>
      </pc:sldChg>
      <pc:sldChg chg="addSp delSp modSp add mod modNotesTx">
        <pc:chgData name="(학생) 정해찬 (전기전자공학과)" userId="c206e3f8-eda4-4d29-847b-4522f9bfce41" providerId="ADAL" clId="{5EAC1C0E-A8DC-4DEF-91D4-7A091AED4CCB}" dt="2023-02-01T07:58:24.641" v="1431" actId="1076"/>
        <pc:sldMkLst>
          <pc:docMk/>
          <pc:sldMk cId="1559738693" sldId="353"/>
        </pc:sldMkLst>
        <pc:spChg chg="add del">
          <ac:chgData name="(학생) 정해찬 (전기전자공학과)" userId="c206e3f8-eda4-4d29-847b-4522f9bfce41" providerId="ADAL" clId="{5EAC1C0E-A8DC-4DEF-91D4-7A091AED4CCB}" dt="2023-02-01T05:42:37.389" v="859" actId="478"/>
          <ac:spMkLst>
            <pc:docMk/>
            <pc:sldMk cId="1559738693" sldId="353"/>
            <ac:spMk id="4" creationId="{5C252A5B-69E8-658D-7184-F0B8BB4C304E}"/>
          </ac:spMkLst>
        </pc:spChg>
        <pc:spChg chg="del">
          <ac:chgData name="(학생) 정해찬 (전기전자공학과)" userId="c206e3f8-eda4-4d29-847b-4522f9bfce41" providerId="ADAL" clId="{5EAC1C0E-A8DC-4DEF-91D4-7A091AED4CCB}" dt="2023-02-01T05:42:34.381" v="857" actId="478"/>
          <ac:spMkLst>
            <pc:docMk/>
            <pc:sldMk cId="1559738693" sldId="353"/>
            <ac:spMk id="6" creationId="{41BC9675-62B5-7BE5-87B5-3DFA02DBD152}"/>
          </ac:spMkLst>
        </pc:spChg>
        <pc:spChg chg="del">
          <ac:chgData name="(학생) 정해찬 (전기전자공학과)" userId="c206e3f8-eda4-4d29-847b-4522f9bfce41" providerId="ADAL" clId="{5EAC1C0E-A8DC-4DEF-91D4-7A091AED4CCB}" dt="2023-02-01T05:42:32.474" v="856" actId="478"/>
          <ac:spMkLst>
            <pc:docMk/>
            <pc:sldMk cId="1559738693" sldId="353"/>
            <ac:spMk id="7" creationId="{994807C0-B8EF-5AF5-E587-8DF06BE09F0B}"/>
          </ac:spMkLst>
        </pc:spChg>
        <pc:spChg chg="del">
          <ac:chgData name="(학생) 정해찬 (전기전자공학과)" userId="c206e3f8-eda4-4d29-847b-4522f9bfce41" providerId="ADAL" clId="{5EAC1C0E-A8DC-4DEF-91D4-7A091AED4CCB}" dt="2023-02-01T05:42:30.694" v="855" actId="478"/>
          <ac:spMkLst>
            <pc:docMk/>
            <pc:sldMk cId="1559738693" sldId="353"/>
            <ac:spMk id="8" creationId="{16D13C1E-098F-133E-4796-4D5174EB087B}"/>
          </ac:spMkLst>
        </pc:spChg>
        <pc:spChg chg="add del">
          <ac:chgData name="(학생) 정해찬 (전기전자공학과)" userId="c206e3f8-eda4-4d29-847b-4522f9bfce41" providerId="ADAL" clId="{5EAC1C0E-A8DC-4DEF-91D4-7A091AED4CCB}" dt="2023-02-01T05:42:44.942" v="861" actId="478"/>
          <ac:spMkLst>
            <pc:docMk/>
            <pc:sldMk cId="1559738693" sldId="353"/>
            <ac:spMk id="9" creationId="{7D1F3A60-D475-C1FF-C8A6-FDD71F659A7F}"/>
          </ac:spMkLst>
        </pc:spChg>
        <pc:spChg chg="add del">
          <ac:chgData name="(학생) 정해찬 (전기전자공학과)" userId="c206e3f8-eda4-4d29-847b-4522f9bfce41" providerId="ADAL" clId="{5EAC1C0E-A8DC-4DEF-91D4-7A091AED4CCB}" dt="2023-02-01T05:42:53.147" v="863" actId="22"/>
          <ac:spMkLst>
            <pc:docMk/>
            <pc:sldMk cId="1559738693" sldId="353"/>
            <ac:spMk id="14" creationId="{38A53859-B91A-C0F8-9177-3F81702E0A38}"/>
          </ac:spMkLst>
        </pc:spChg>
        <pc:spChg chg="mod">
          <ac:chgData name="(학생) 정해찬 (전기전자공학과)" userId="c206e3f8-eda4-4d29-847b-4522f9bfce41" providerId="ADAL" clId="{5EAC1C0E-A8DC-4DEF-91D4-7A091AED4CCB}" dt="2023-02-01T05:42:11.803" v="852"/>
          <ac:spMkLst>
            <pc:docMk/>
            <pc:sldMk cId="1559738693" sldId="353"/>
            <ac:spMk id="16" creationId="{00000000-0000-0000-0000-000000000000}"/>
          </ac:spMkLst>
        </pc:spChg>
        <pc:spChg chg="add del mod">
          <ac:chgData name="(학생) 정해찬 (전기전자공학과)" userId="c206e3f8-eda4-4d29-847b-4522f9bfce41" providerId="ADAL" clId="{5EAC1C0E-A8DC-4DEF-91D4-7A091AED4CCB}" dt="2023-02-01T07:42:54.024" v="935" actId="22"/>
          <ac:spMkLst>
            <pc:docMk/>
            <pc:sldMk cId="1559738693" sldId="353"/>
            <ac:spMk id="18" creationId="{54CCCDDB-646D-91FA-01BC-ABEB4F1C432C}"/>
          </ac:spMkLst>
        </pc:spChg>
        <pc:spChg chg="add del">
          <ac:chgData name="(학생) 정해찬 (전기전자공학과)" userId="c206e3f8-eda4-4d29-847b-4522f9bfce41" providerId="ADAL" clId="{5EAC1C0E-A8DC-4DEF-91D4-7A091AED4CCB}" dt="2023-02-01T07:42:56.546" v="937" actId="22"/>
          <ac:spMkLst>
            <pc:docMk/>
            <pc:sldMk cId="1559738693" sldId="353"/>
            <ac:spMk id="20" creationId="{B4E3048C-F874-E086-B438-D32918B264B3}"/>
          </ac:spMkLst>
        </pc:spChg>
        <pc:spChg chg="add mod">
          <ac:chgData name="(학생) 정해찬 (전기전자공학과)" userId="c206e3f8-eda4-4d29-847b-4522f9bfce41" providerId="ADAL" clId="{5EAC1C0E-A8DC-4DEF-91D4-7A091AED4CCB}" dt="2023-02-01T07:49:35.500" v="1290" actId="1076"/>
          <ac:spMkLst>
            <pc:docMk/>
            <pc:sldMk cId="1559738693" sldId="353"/>
            <ac:spMk id="23" creationId="{41E3F09E-D327-5152-C1A8-5BB69D84FAE6}"/>
          </ac:spMkLst>
        </pc:spChg>
        <pc:spChg chg="add mod">
          <ac:chgData name="(학생) 정해찬 (전기전자공학과)" userId="c206e3f8-eda4-4d29-847b-4522f9bfce41" providerId="ADAL" clId="{5EAC1C0E-A8DC-4DEF-91D4-7A091AED4CCB}" dt="2023-02-01T07:58:18.706" v="1430" actId="1035"/>
          <ac:spMkLst>
            <pc:docMk/>
            <pc:sldMk cId="1559738693" sldId="353"/>
            <ac:spMk id="25" creationId="{EA6A3EC0-3BA2-8751-AE0B-22DC0E9698AD}"/>
          </ac:spMkLst>
        </pc:spChg>
        <pc:spChg chg="add mod">
          <ac:chgData name="(학생) 정해찬 (전기전자공학과)" userId="c206e3f8-eda4-4d29-847b-4522f9bfce41" providerId="ADAL" clId="{5EAC1C0E-A8DC-4DEF-91D4-7A091AED4CCB}" dt="2023-02-01T07:58:24.641" v="1431" actId="1076"/>
          <ac:spMkLst>
            <pc:docMk/>
            <pc:sldMk cId="1559738693" sldId="353"/>
            <ac:spMk id="30" creationId="{4D8ED65B-5E34-4B4A-33CA-C5C6DB6664B8}"/>
          </ac:spMkLst>
        </pc:spChg>
        <pc:picChg chg="del">
          <ac:chgData name="(학생) 정해찬 (전기전자공학과)" userId="c206e3f8-eda4-4d29-847b-4522f9bfce41" providerId="ADAL" clId="{5EAC1C0E-A8DC-4DEF-91D4-7A091AED4CCB}" dt="2023-02-01T05:42:29.876" v="854" actId="478"/>
          <ac:picMkLst>
            <pc:docMk/>
            <pc:sldMk cId="1559738693" sldId="353"/>
            <ac:picMk id="7170" creationId="{FC300408-2AA2-D912-8F81-074B459AA755}"/>
          </ac:picMkLst>
        </pc:picChg>
        <pc:picChg chg="add mod">
          <ac:chgData name="(학생) 정해찬 (전기전자공학과)" userId="c206e3f8-eda4-4d29-847b-4522f9bfce41" providerId="ADAL" clId="{5EAC1C0E-A8DC-4DEF-91D4-7A091AED4CCB}" dt="2023-02-01T07:49:31.489" v="1289" actId="1076"/>
          <ac:picMkLst>
            <pc:docMk/>
            <pc:sldMk cId="1559738693" sldId="353"/>
            <ac:picMk id="9218" creationId="{01516C7C-3E5A-2065-77F3-F8E67E72FDA0}"/>
          </ac:picMkLst>
        </pc:picChg>
        <pc:cxnChg chg="mod">
          <ac:chgData name="(학생) 정해찬 (전기전자공학과)" userId="c206e3f8-eda4-4d29-847b-4522f9bfce41" providerId="ADAL" clId="{5EAC1C0E-A8DC-4DEF-91D4-7A091AED4CCB}" dt="2023-02-01T05:42:17.824" v="853" actId="14100"/>
          <ac:cxnSpMkLst>
            <pc:docMk/>
            <pc:sldMk cId="1559738693" sldId="353"/>
            <ac:cxnSpMk id="21" creationId="{00000000-0000-0000-0000-000000000000}"/>
          </ac:cxnSpMkLst>
        </pc:cxnChg>
        <pc:cxnChg chg="add mod">
          <ac:chgData name="(학생) 정해찬 (전기전자공학과)" userId="c206e3f8-eda4-4d29-847b-4522f9bfce41" providerId="ADAL" clId="{5EAC1C0E-A8DC-4DEF-91D4-7A091AED4CCB}" dt="2023-02-01T07:58:18.706" v="1430" actId="1035"/>
          <ac:cxnSpMkLst>
            <pc:docMk/>
            <pc:sldMk cId="1559738693" sldId="353"/>
            <ac:cxnSpMk id="27" creationId="{79A6D109-6D2E-E40C-C70D-EAAD1A9E7DF2}"/>
          </ac:cxnSpMkLst>
        </pc:cxnChg>
      </pc:sldChg>
      <pc:sldChg chg="addSp delSp modSp add mod">
        <pc:chgData name="(학생) 정해찬 (전기전자공학과)" userId="c206e3f8-eda4-4d29-847b-4522f9bfce41" providerId="ADAL" clId="{5EAC1C0E-A8DC-4DEF-91D4-7A091AED4CCB}" dt="2023-02-01T07:57:33.939" v="1367"/>
        <pc:sldMkLst>
          <pc:docMk/>
          <pc:sldMk cId="56608262" sldId="354"/>
        </pc:sldMkLst>
        <pc:spChg chg="add del mod">
          <ac:chgData name="(학생) 정해찬 (전기전자공학과)" userId="c206e3f8-eda4-4d29-847b-4522f9bfce41" providerId="ADAL" clId="{5EAC1C0E-A8DC-4DEF-91D4-7A091AED4CCB}" dt="2023-02-01T07:57:33.939" v="1367"/>
          <ac:spMkLst>
            <pc:docMk/>
            <pc:sldMk cId="56608262" sldId="354"/>
            <ac:spMk id="4" creationId="{82B69E69-4CCA-545E-E13D-B597308AF518}"/>
          </ac:spMkLst>
        </pc:spChg>
        <pc:spChg chg="mod">
          <ac:chgData name="(학생) 정해찬 (전기전자공학과)" userId="c206e3f8-eda4-4d29-847b-4522f9bfce41" providerId="ADAL" clId="{5EAC1C0E-A8DC-4DEF-91D4-7A091AED4CCB}" dt="2023-02-01T05:44:01.875" v="877"/>
          <ac:spMkLst>
            <pc:docMk/>
            <pc:sldMk cId="56608262" sldId="354"/>
            <ac:spMk id="16" creationId="{00000000-0000-0000-0000-000000000000}"/>
          </ac:spMkLst>
        </pc:spChg>
        <pc:picChg chg="del">
          <ac:chgData name="(학생) 정해찬 (전기전자공학과)" userId="c206e3f8-eda4-4d29-847b-4522f9bfce41" providerId="ADAL" clId="{5EAC1C0E-A8DC-4DEF-91D4-7A091AED4CCB}" dt="2023-02-01T05:44:08.813" v="879" actId="478"/>
          <ac:picMkLst>
            <pc:docMk/>
            <pc:sldMk cId="56608262" sldId="354"/>
            <ac:picMk id="9218" creationId="{01516C7C-3E5A-2065-77F3-F8E67E72FDA0}"/>
          </ac:picMkLst>
        </pc:picChg>
        <pc:picChg chg="add mod">
          <ac:chgData name="(학생) 정해찬 (전기전자공학과)" userId="c206e3f8-eda4-4d29-847b-4522f9bfce41" providerId="ADAL" clId="{5EAC1C0E-A8DC-4DEF-91D4-7A091AED4CCB}" dt="2023-02-01T07:57:16.491" v="1361" actId="1076"/>
          <ac:picMkLst>
            <pc:docMk/>
            <pc:sldMk cId="56608262" sldId="354"/>
            <ac:picMk id="10242" creationId="{89D15D83-2039-84F5-139D-CAFA21DF8836}"/>
          </ac:picMkLst>
        </pc:picChg>
        <pc:cxnChg chg="mod">
          <ac:chgData name="(학생) 정해찬 (전기전자공학과)" userId="c206e3f8-eda4-4d29-847b-4522f9bfce41" providerId="ADAL" clId="{5EAC1C0E-A8DC-4DEF-91D4-7A091AED4CCB}" dt="2023-02-01T05:44:06.421" v="878" actId="14100"/>
          <ac:cxnSpMkLst>
            <pc:docMk/>
            <pc:sldMk cId="56608262" sldId="354"/>
            <ac:cxnSpMk id="21" creationId="{00000000-0000-0000-0000-000000000000}"/>
          </ac:cxnSpMkLst>
        </pc:cxnChg>
      </pc:sldChg>
      <pc:sldChg chg="del">
        <pc:chgData name="(학생) 정해찬 (전기전자공학과)" userId="c206e3f8-eda4-4d29-847b-4522f9bfce41" providerId="ADAL" clId="{5EAC1C0E-A8DC-4DEF-91D4-7A091AED4CCB}" dt="2023-02-01T04:07:27.556" v="143" actId="47"/>
        <pc:sldMkLst>
          <pc:docMk/>
          <pc:sldMk cId="1235779821" sldId="354"/>
        </pc:sldMkLst>
      </pc:sldChg>
      <pc:sldChg chg="addSp delSp modSp add mod">
        <pc:chgData name="(학생) 정해찬 (전기전자공학과)" userId="c206e3f8-eda4-4d29-847b-4522f9bfce41" providerId="ADAL" clId="{5EAC1C0E-A8DC-4DEF-91D4-7A091AED4CCB}" dt="2023-02-01T05:52:51.091" v="904" actId="1076"/>
        <pc:sldMkLst>
          <pc:docMk/>
          <pc:sldMk cId="1713240040" sldId="355"/>
        </pc:sldMkLst>
        <pc:spChg chg="mod">
          <ac:chgData name="(학생) 정해찬 (전기전자공학과)" userId="c206e3f8-eda4-4d29-847b-4522f9bfce41" providerId="ADAL" clId="{5EAC1C0E-A8DC-4DEF-91D4-7A091AED4CCB}" dt="2023-02-01T05:52:02.895" v="893"/>
          <ac:spMkLst>
            <pc:docMk/>
            <pc:sldMk cId="1713240040" sldId="355"/>
            <ac:spMk id="16" creationId="{00000000-0000-0000-0000-000000000000}"/>
          </ac:spMkLst>
        </pc:spChg>
        <pc:picChg chg="del">
          <ac:chgData name="(학생) 정해찬 (전기전자공학과)" userId="c206e3f8-eda4-4d29-847b-4522f9bfce41" providerId="ADAL" clId="{5EAC1C0E-A8DC-4DEF-91D4-7A091AED4CCB}" dt="2023-02-01T05:52:09.543" v="895" actId="478"/>
          <ac:picMkLst>
            <pc:docMk/>
            <pc:sldMk cId="1713240040" sldId="355"/>
            <ac:picMk id="10242" creationId="{89D15D83-2039-84F5-139D-CAFA21DF8836}"/>
          </ac:picMkLst>
        </pc:picChg>
        <pc:picChg chg="add mod">
          <ac:chgData name="(학생) 정해찬 (전기전자공학과)" userId="c206e3f8-eda4-4d29-847b-4522f9bfce41" providerId="ADAL" clId="{5EAC1C0E-A8DC-4DEF-91D4-7A091AED4CCB}" dt="2023-02-01T05:52:51.091" v="904" actId="1076"/>
          <ac:picMkLst>
            <pc:docMk/>
            <pc:sldMk cId="1713240040" sldId="355"/>
            <ac:picMk id="11266" creationId="{42F8950E-0EA3-5FD4-6D6E-618A22C75136}"/>
          </ac:picMkLst>
        </pc:picChg>
        <pc:cxnChg chg="mod">
          <ac:chgData name="(학생) 정해찬 (전기전자공학과)" userId="c206e3f8-eda4-4d29-847b-4522f9bfce41" providerId="ADAL" clId="{5EAC1C0E-A8DC-4DEF-91D4-7A091AED4CCB}" dt="2023-02-01T05:52:07.838" v="894" actId="14100"/>
          <ac:cxnSpMkLst>
            <pc:docMk/>
            <pc:sldMk cId="1713240040" sldId="355"/>
            <ac:cxnSpMk id="21" creationId="{00000000-0000-0000-0000-000000000000}"/>
          </ac:cxnSpMkLst>
        </pc:cxnChg>
      </pc:sldChg>
      <pc:sldChg chg="del">
        <pc:chgData name="(학생) 정해찬 (전기전자공학과)" userId="c206e3f8-eda4-4d29-847b-4522f9bfce41" providerId="ADAL" clId="{5EAC1C0E-A8DC-4DEF-91D4-7A091AED4CCB}" dt="2023-02-01T04:07:24.187" v="139" actId="47"/>
        <pc:sldMkLst>
          <pc:docMk/>
          <pc:sldMk cId="1873364284" sldId="356"/>
        </pc:sldMkLst>
      </pc:sldChg>
      <pc:sldChg chg="addSp delSp modSp add mod">
        <pc:chgData name="(학생) 정해찬 (전기전자공학과)" userId="c206e3f8-eda4-4d29-847b-4522f9bfce41" providerId="ADAL" clId="{5EAC1C0E-A8DC-4DEF-91D4-7A091AED4CCB}" dt="2023-02-01T06:03:58.559" v="920" actId="1076"/>
        <pc:sldMkLst>
          <pc:docMk/>
          <pc:sldMk cId="2297746643" sldId="356"/>
        </pc:sldMkLst>
        <pc:spChg chg="mod">
          <ac:chgData name="(학생) 정해찬 (전기전자공학과)" userId="c206e3f8-eda4-4d29-847b-4522f9bfce41" providerId="ADAL" clId="{5EAC1C0E-A8DC-4DEF-91D4-7A091AED4CCB}" dt="2023-02-01T06:02:53.493" v="910" actId="14100"/>
          <ac:spMkLst>
            <pc:docMk/>
            <pc:sldMk cId="2297746643" sldId="356"/>
            <ac:spMk id="16" creationId="{00000000-0000-0000-0000-000000000000}"/>
          </ac:spMkLst>
        </pc:spChg>
        <pc:picChg chg="add mod modCrop">
          <ac:chgData name="(학생) 정해찬 (전기전자공학과)" userId="c206e3f8-eda4-4d29-847b-4522f9bfce41" providerId="ADAL" clId="{5EAC1C0E-A8DC-4DEF-91D4-7A091AED4CCB}" dt="2023-02-01T06:03:58.559" v="920" actId="1076"/>
          <ac:picMkLst>
            <pc:docMk/>
            <pc:sldMk cId="2297746643" sldId="356"/>
            <ac:picMk id="4" creationId="{629BDD86-1876-CC18-7FB4-BDC77DF5C66F}"/>
          </ac:picMkLst>
        </pc:picChg>
        <pc:picChg chg="del">
          <ac:chgData name="(학생) 정해찬 (전기전자공학과)" userId="c206e3f8-eda4-4d29-847b-4522f9bfce41" providerId="ADAL" clId="{5EAC1C0E-A8DC-4DEF-91D4-7A091AED4CCB}" dt="2023-02-01T06:02:42.858" v="906" actId="478"/>
          <ac:picMkLst>
            <pc:docMk/>
            <pc:sldMk cId="2297746643" sldId="356"/>
            <ac:picMk id="11266" creationId="{42F8950E-0EA3-5FD4-6D6E-618A22C75136}"/>
          </ac:picMkLst>
        </pc:picChg>
        <pc:cxnChg chg="mod">
          <ac:chgData name="(학생) 정해찬 (전기전자공학과)" userId="c206e3f8-eda4-4d29-847b-4522f9bfce41" providerId="ADAL" clId="{5EAC1C0E-A8DC-4DEF-91D4-7A091AED4CCB}" dt="2023-02-01T06:03:05.870" v="912" actId="14100"/>
          <ac:cxnSpMkLst>
            <pc:docMk/>
            <pc:sldMk cId="2297746643" sldId="356"/>
            <ac:cxnSpMk id="21" creationId="{00000000-0000-0000-0000-000000000000}"/>
          </ac:cxnSpMkLst>
        </pc:cxnChg>
      </pc:sldChg>
      <pc:sldChg chg="addSp delSp modSp add mod">
        <pc:chgData name="(학생) 정해찬 (전기전자공학과)" userId="c206e3f8-eda4-4d29-847b-4522f9bfce41" providerId="ADAL" clId="{5EAC1C0E-A8DC-4DEF-91D4-7A091AED4CCB}" dt="2023-02-02T01:34:52.525" v="1955" actId="20577"/>
        <pc:sldMkLst>
          <pc:docMk/>
          <pc:sldMk cId="2507913737" sldId="357"/>
        </pc:sldMkLst>
        <pc:spChg chg="add mod">
          <ac:chgData name="(학생) 정해찬 (전기전자공학과)" userId="c206e3f8-eda4-4d29-847b-4522f9bfce41" providerId="ADAL" clId="{5EAC1C0E-A8DC-4DEF-91D4-7A091AED4CCB}" dt="2023-02-02T01:34:52.525" v="1955" actId="20577"/>
          <ac:spMkLst>
            <pc:docMk/>
            <pc:sldMk cId="2507913737" sldId="357"/>
            <ac:spMk id="3" creationId="{02AB42D5-0CB0-C1E9-0D9E-36363A94FF0D}"/>
          </ac:spMkLst>
        </pc:spChg>
        <pc:spChg chg="add del mod">
          <ac:chgData name="(학생) 정해찬 (전기전자공학과)" userId="c206e3f8-eda4-4d29-847b-4522f9bfce41" providerId="ADAL" clId="{5EAC1C0E-A8DC-4DEF-91D4-7A091AED4CCB}" dt="2023-02-01T08:00:20.591" v="1445" actId="478"/>
          <ac:spMkLst>
            <pc:docMk/>
            <pc:sldMk cId="2507913737" sldId="357"/>
            <ac:spMk id="4" creationId="{DA5A3CFB-3ECB-1B7F-C45E-8CCC88BE6F37}"/>
          </ac:spMkLst>
        </pc:spChg>
        <pc:spChg chg="add del mod">
          <ac:chgData name="(학생) 정해찬 (전기전자공학과)" userId="c206e3f8-eda4-4d29-847b-4522f9bfce41" providerId="ADAL" clId="{5EAC1C0E-A8DC-4DEF-91D4-7A091AED4CCB}" dt="2023-02-01T08:00:26.039" v="1448" actId="478"/>
          <ac:spMkLst>
            <pc:docMk/>
            <pc:sldMk cId="2507913737" sldId="357"/>
            <ac:spMk id="5" creationId="{17BED1C6-9C81-28B6-54A1-C0CF5DEF5A5E}"/>
          </ac:spMkLst>
        </pc:spChg>
        <pc:spChg chg="del">
          <ac:chgData name="(학생) 정해찬 (전기전자공학과)" userId="c206e3f8-eda4-4d29-847b-4522f9bfce41" providerId="ADAL" clId="{5EAC1C0E-A8DC-4DEF-91D4-7A091AED4CCB}" dt="2023-02-01T07:56:06.663" v="1360" actId="478"/>
          <ac:spMkLst>
            <pc:docMk/>
            <pc:sldMk cId="2507913737" sldId="357"/>
            <ac:spMk id="6" creationId="{41BC9675-62B5-7BE5-87B5-3DFA02DBD152}"/>
          </ac:spMkLst>
        </pc:spChg>
        <pc:spChg chg="del">
          <ac:chgData name="(학생) 정해찬 (전기전자공학과)" userId="c206e3f8-eda4-4d29-847b-4522f9bfce41" providerId="ADAL" clId="{5EAC1C0E-A8DC-4DEF-91D4-7A091AED4CCB}" dt="2023-02-01T07:56:05.231" v="1359" actId="478"/>
          <ac:spMkLst>
            <pc:docMk/>
            <pc:sldMk cId="2507913737" sldId="357"/>
            <ac:spMk id="7" creationId="{994807C0-B8EF-5AF5-E587-8DF06BE09F0B}"/>
          </ac:spMkLst>
        </pc:spChg>
        <pc:spChg chg="del">
          <ac:chgData name="(학생) 정해찬 (전기전자공학과)" userId="c206e3f8-eda4-4d29-847b-4522f9bfce41" providerId="ADAL" clId="{5EAC1C0E-A8DC-4DEF-91D4-7A091AED4CCB}" dt="2023-02-01T07:56:03.671" v="1358" actId="478"/>
          <ac:spMkLst>
            <pc:docMk/>
            <pc:sldMk cId="2507913737" sldId="357"/>
            <ac:spMk id="8" creationId="{16D13C1E-098F-133E-4796-4D5174EB087B}"/>
          </ac:spMkLst>
        </pc:spChg>
        <pc:spChg chg="add del mod">
          <ac:chgData name="(학생) 정해찬 (전기전자공학과)" userId="c206e3f8-eda4-4d29-847b-4522f9bfce41" providerId="ADAL" clId="{5EAC1C0E-A8DC-4DEF-91D4-7A091AED4CCB}" dt="2023-02-01T08:00:32.778" v="1451" actId="478"/>
          <ac:spMkLst>
            <pc:docMk/>
            <pc:sldMk cId="2507913737" sldId="357"/>
            <ac:spMk id="9" creationId="{E56241BA-BEE8-8E14-873E-5EEE5F7A422A}"/>
          </ac:spMkLst>
        </pc:spChg>
        <pc:spChg chg="add del mod">
          <ac:chgData name="(학생) 정해찬 (전기전자공학과)" userId="c206e3f8-eda4-4d29-847b-4522f9bfce41" providerId="ADAL" clId="{5EAC1C0E-A8DC-4DEF-91D4-7A091AED4CCB}" dt="2023-02-01T08:00:36.381" v="1452" actId="478"/>
          <ac:spMkLst>
            <pc:docMk/>
            <pc:sldMk cId="2507913737" sldId="357"/>
            <ac:spMk id="13" creationId="{E2377374-CF7E-D003-1915-B89D4416BEB7}"/>
          </ac:spMkLst>
        </pc:spChg>
        <pc:spChg chg="mod">
          <ac:chgData name="(학생) 정해찬 (전기전자공학과)" userId="c206e3f8-eda4-4d29-847b-4522f9bfce41" providerId="ADAL" clId="{5EAC1C0E-A8DC-4DEF-91D4-7A091AED4CCB}" dt="2023-02-01T07:55:54.837" v="1355" actId="20577"/>
          <ac:spMkLst>
            <pc:docMk/>
            <pc:sldMk cId="2507913737" sldId="357"/>
            <ac:spMk id="16" creationId="{00000000-0000-0000-0000-000000000000}"/>
          </ac:spMkLst>
        </pc:spChg>
        <pc:picChg chg="del">
          <ac:chgData name="(학생) 정해찬 (전기전자공학과)" userId="c206e3f8-eda4-4d29-847b-4522f9bfce41" providerId="ADAL" clId="{5EAC1C0E-A8DC-4DEF-91D4-7A091AED4CCB}" dt="2023-02-01T07:56:02.502" v="1357" actId="478"/>
          <ac:picMkLst>
            <pc:docMk/>
            <pc:sldMk cId="2507913737" sldId="357"/>
            <ac:picMk id="7170" creationId="{FC300408-2AA2-D912-8F81-074B459AA755}"/>
          </ac:picMkLst>
        </pc:picChg>
        <pc:cxnChg chg="mod">
          <ac:chgData name="(학생) 정해찬 (전기전자공학과)" userId="c206e3f8-eda4-4d29-847b-4522f9bfce41" providerId="ADAL" clId="{5EAC1C0E-A8DC-4DEF-91D4-7A091AED4CCB}" dt="2023-02-01T07:56:00.463" v="1356" actId="14100"/>
          <ac:cxnSpMkLst>
            <pc:docMk/>
            <pc:sldMk cId="2507913737" sldId="357"/>
            <ac:cxnSpMk id="21" creationId="{00000000-0000-0000-0000-000000000000}"/>
          </ac:cxnSpMkLst>
        </pc:cxnChg>
      </pc:sldChg>
      <pc:sldChg chg="del">
        <pc:chgData name="(학생) 정해찬 (전기전자공학과)" userId="c206e3f8-eda4-4d29-847b-4522f9bfce41" providerId="ADAL" clId="{5EAC1C0E-A8DC-4DEF-91D4-7A091AED4CCB}" dt="2023-02-01T04:07:23.363" v="138" actId="47"/>
        <pc:sldMkLst>
          <pc:docMk/>
          <pc:sldMk cId="3470384319" sldId="357"/>
        </pc:sldMkLst>
      </pc:sldChg>
      <pc:sldChg chg="addSp delSp modSp add mod modNotesTx">
        <pc:chgData name="(학생) 정해찬 (전기전자공학과)" userId="c206e3f8-eda4-4d29-847b-4522f9bfce41" providerId="ADAL" clId="{5EAC1C0E-A8DC-4DEF-91D4-7A091AED4CCB}" dt="2023-02-02T02:34:47.163" v="2563" actId="207"/>
        <pc:sldMkLst>
          <pc:docMk/>
          <pc:sldMk cId="1921589354" sldId="358"/>
        </pc:sldMkLst>
        <pc:spChg chg="add mod">
          <ac:chgData name="(학생) 정해찬 (전기전자공학과)" userId="c206e3f8-eda4-4d29-847b-4522f9bfce41" providerId="ADAL" clId="{5EAC1C0E-A8DC-4DEF-91D4-7A091AED4CCB}" dt="2023-02-02T02:32:03.477" v="2261" actId="1076"/>
          <ac:spMkLst>
            <pc:docMk/>
            <pc:sldMk cId="1921589354" sldId="358"/>
            <ac:spMk id="2" creationId="{58847A88-4036-A32D-AC83-0D6875AF411B}"/>
          </ac:spMkLst>
        </pc:spChg>
        <pc:spChg chg="add mod">
          <ac:chgData name="(학생) 정해찬 (전기전자공학과)" userId="c206e3f8-eda4-4d29-847b-4522f9bfce41" providerId="ADAL" clId="{5EAC1C0E-A8DC-4DEF-91D4-7A091AED4CCB}" dt="2023-02-02T02:34:47.163" v="2563" actId="207"/>
          <ac:spMkLst>
            <pc:docMk/>
            <pc:sldMk cId="1921589354" sldId="358"/>
            <ac:spMk id="4" creationId="{AACEB49F-57C5-2E76-6BA2-8CBFE2714139}"/>
          </ac:spMkLst>
        </pc:spChg>
        <pc:spChg chg="add mod">
          <ac:chgData name="(학생) 정해찬 (전기전자공학과)" userId="c206e3f8-eda4-4d29-847b-4522f9bfce41" providerId="ADAL" clId="{5EAC1C0E-A8DC-4DEF-91D4-7A091AED4CCB}" dt="2023-02-02T02:34:34.814" v="2560" actId="1076"/>
          <ac:spMkLst>
            <pc:docMk/>
            <pc:sldMk cId="1921589354" sldId="358"/>
            <ac:spMk id="5" creationId="{51B6A248-F84D-8F2F-1FB2-4D8D70D6FD31}"/>
          </ac:spMkLst>
        </pc:spChg>
        <pc:spChg chg="del">
          <ac:chgData name="(학생) 정해찬 (전기전자공학과)" userId="c206e3f8-eda4-4d29-847b-4522f9bfce41" providerId="ADAL" clId="{5EAC1C0E-A8DC-4DEF-91D4-7A091AED4CCB}" dt="2023-02-01T08:10:05.108" v="1466" actId="478"/>
          <ac:spMkLst>
            <pc:docMk/>
            <pc:sldMk cId="1921589354" sldId="358"/>
            <ac:spMk id="6" creationId="{4578E07A-0403-E3DF-0BFB-3C798B2D88D2}"/>
          </ac:spMkLst>
        </pc:spChg>
        <pc:spChg chg="add del">
          <ac:chgData name="(학생) 정해찬 (전기전자공학과)" userId="c206e3f8-eda4-4d29-847b-4522f9bfce41" providerId="ADAL" clId="{5EAC1C0E-A8DC-4DEF-91D4-7A091AED4CCB}" dt="2023-02-02T02:32:35.957" v="2288" actId="22"/>
          <ac:spMkLst>
            <pc:docMk/>
            <pc:sldMk cId="1921589354" sldId="358"/>
            <ac:spMk id="7" creationId="{F4B69E51-E2E3-ED71-7729-107A1F3EB389}"/>
          </ac:spMkLst>
        </pc:spChg>
        <pc:spChg chg="add del">
          <ac:chgData name="(학생) 정해찬 (전기전자공학과)" userId="c206e3f8-eda4-4d29-847b-4522f9bfce41" providerId="ADAL" clId="{5EAC1C0E-A8DC-4DEF-91D4-7A091AED4CCB}" dt="2023-02-02T02:32:41.053" v="2290" actId="22"/>
          <ac:spMkLst>
            <pc:docMk/>
            <pc:sldMk cId="1921589354" sldId="358"/>
            <ac:spMk id="9" creationId="{54242D32-6146-EEC6-1F58-52DEFE9C629D}"/>
          </ac:spMkLst>
        </pc:spChg>
        <pc:spChg chg="add del">
          <ac:chgData name="(학생) 정해찬 (전기전자공학과)" userId="c206e3f8-eda4-4d29-847b-4522f9bfce41" providerId="ADAL" clId="{5EAC1C0E-A8DC-4DEF-91D4-7A091AED4CCB}" dt="2023-02-02T02:32:48.797" v="2292" actId="22"/>
          <ac:spMkLst>
            <pc:docMk/>
            <pc:sldMk cId="1921589354" sldId="358"/>
            <ac:spMk id="14" creationId="{94F7006D-4EC2-0206-132E-C421CA6E85C5}"/>
          </ac:spMkLst>
        </pc:spChg>
        <pc:spChg chg="del">
          <ac:chgData name="(학생) 정해찬 (전기전자공학과)" userId="c206e3f8-eda4-4d29-847b-4522f9bfce41" providerId="ADAL" clId="{5EAC1C0E-A8DC-4DEF-91D4-7A091AED4CCB}" dt="2023-02-01T08:10:02.792" v="1465" actId="478"/>
          <ac:spMkLst>
            <pc:docMk/>
            <pc:sldMk cId="1921589354" sldId="358"/>
            <ac:spMk id="22" creationId="{9932D332-16CC-DCAA-696E-7E19E2D224E9}"/>
          </ac:spMkLst>
        </pc:spChg>
        <pc:picChg chg="add del mod">
          <ac:chgData name="(학생) 정해찬 (전기전자공학과)" userId="c206e3f8-eda4-4d29-847b-4522f9bfce41" providerId="ADAL" clId="{5EAC1C0E-A8DC-4DEF-91D4-7A091AED4CCB}" dt="2023-02-02T02:34:32.514" v="2559" actId="478"/>
          <ac:picMkLst>
            <pc:docMk/>
            <pc:sldMk cId="1921589354" sldId="358"/>
            <ac:picMk id="18" creationId="{0E382316-7815-755C-9A29-3D55AA0025CC}"/>
          </ac:picMkLst>
        </pc:picChg>
        <pc:picChg chg="mod">
          <ac:chgData name="(학생) 정해찬 (전기전자공학과)" userId="c206e3f8-eda4-4d29-847b-4522f9bfce41" providerId="ADAL" clId="{5EAC1C0E-A8DC-4DEF-91D4-7A091AED4CCB}" dt="2023-02-01T08:10:15.538" v="1471" actId="14100"/>
          <ac:picMkLst>
            <pc:docMk/>
            <pc:sldMk cId="1921589354" sldId="358"/>
            <ac:picMk id="1026" creationId="{B339967E-55DC-2F1E-4272-0C319B21A95A}"/>
          </ac:picMkLst>
        </pc:picChg>
      </pc:sldChg>
      <pc:sldChg chg="new del">
        <pc:chgData name="(학생) 정해찬 (전기전자공학과)" userId="c206e3f8-eda4-4d29-847b-4522f9bfce41" providerId="ADAL" clId="{5EAC1C0E-A8DC-4DEF-91D4-7A091AED4CCB}" dt="2023-02-01T08:27:33.334" v="1596" actId="47"/>
        <pc:sldMkLst>
          <pc:docMk/>
          <pc:sldMk cId="230542186" sldId="359"/>
        </pc:sldMkLst>
      </pc:sldChg>
      <pc:sldChg chg="del">
        <pc:chgData name="(학생) 정해찬 (전기전자공학과)" userId="c206e3f8-eda4-4d29-847b-4522f9bfce41" providerId="ADAL" clId="{5EAC1C0E-A8DC-4DEF-91D4-7A091AED4CCB}" dt="2023-02-01T04:07:15.994" v="132" actId="47"/>
        <pc:sldMkLst>
          <pc:docMk/>
          <pc:sldMk cId="1203944818" sldId="359"/>
        </pc:sldMkLst>
      </pc:sldChg>
      <pc:sldChg chg="del">
        <pc:chgData name="(학생) 정해찬 (전기전자공학과)" userId="c206e3f8-eda4-4d29-847b-4522f9bfce41" providerId="ADAL" clId="{5EAC1C0E-A8DC-4DEF-91D4-7A091AED4CCB}" dt="2023-02-01T04:07:09.015" v="128" actId="47"/>
        <pc:sldMkLst>
          <pc:docMk/>
          <pc:sldMk cId="694128007" sldId="360"/>
        </pc:sldMkLst>
      </pc:sldChg>
      <pc:sldChg chg="addSp delSp modSp add mod">
        <pc:chgData name="(학생) 정해찬 (전기전자공학과)" userId="c206e3f8-eda4-4d29-847b-4522f9bfce41" providerId="ADAL" clId="{5EAC1C0E-A8DC-4DEF-91D4-7A091AED4CCB}" dt="2023-02-02T01:53:45.491" v="2050" actId="1076"/>
        <pc:sldMkLst>
          <pc:docMk/>
          <pc:sldMk cId="1296112509" sldId="360"/>
        </pc:sldMkLst>
        <pc:spChg chg="add del mod">
          <ac:chgData name="(학생) 정해찬 (전기전자공학과)" userId="c206e3f8-eda4-4d29-847b-4522f9bfce41" providerId="ADAL" clId="{5EAC1C0E-A8DC-4DEF-91D4-7A091AED4CCB}" dt="2023-02-02T01:45:15.297" v="1995" actId="478"/>
          <ac:spMkLst>
            <pc:docMk/>
            <pc:sldMk cId="1296112509" sldId="360"/>
            <ac:spMk id="2" creationId="{A5ACF799-55FA-4710-B439-D7D365907BB0}"/>
          </ac:spMkLst>
        </pc:spChg>
        <pc:spChg chg="add del mod">
          <ac:chgData name="(학생) 정해찬 (전기전자공학과)" userId="c206e3f8-eda4-4d29-847b-4522f9bfce41" providerId="ADAL" clId="{5EAC1C0E-A8DC-4DEF-91D4-7A091AED4CCB}" dt="2023-02-02T01:46:23.747" v="2010" actId="22"/>
          <ac:spMkLst>
            <pc:docMk/>
            <pc:sldMk cId="1296112509" sldId="360"/>
            <ac:spMk id="6" creationId="{4D8DA56D-17FB-2D9A-FDC0-0D234B3C4E70}"/>
          </ac:spMkLst>
        </pc:spChg>
        <pc:spChg chg="add mod">
          <ac:chgData name="(학생) 정해찬 (전기전자공학과)" userId="c206e3f8-eda4-4d29-847b-4522f9bfce41" providerId="ADAL" clId="{5EAC1C0E-A8DC-4DEF-91D4-7A091AED4CCB}" dt="2023-02-02T01:53:37.513" v="2047" actId="1076"/>
          <ac:spMkLst>
            <pc:docMk/>
            <pc:sldMk cId="1296112509" sldId="360"/>
            <ac:spMk id="7" creationId="{CD66B020-7CCB-B203-AA18-B1E0BE2E054E}"/>
          </ac:spMkLst>
        </pc:spChg>
        <pc:spChg chg="add mod">
          <ac:chgData name="(학생) 정해찬 (전기전자공학과)" userId="c206e3f8-eda4-4d29-847b-4522f9bfce41" providerId="ADAL" clId="{5EAC1C0E-A8DC-4DEF-91D4-7A091AED4CCB}" dt="2023-02-02T01:53:45.491" v="2050" actId="1076"/>
          <ac:spMkLst>
            <pc:docMk/>
            <pc:sldMk cId="1296112509" sldId="360"/>
            <ac:spMk id="13" creationId="{1FEC3E30-3FFE-C019-7B2B-2B0C755DE438}"/>
          </ac:spMkLst>
        </pc:spChg>
        <pc:spChg chg="del">
          <ac:chgData name="(학생) 정해찬 (전기전자공학과)" userId="c206e3f8-eda4-4d29-847b-4522f9bfce41" providerId="ADAL" clId="{5EAC1C0E-A8DC-4DEF-91D4-7A091AED4CCB}" dt="2023-02-02T01:44:49.425" v="1984" actId="478"/>
          <ac:spMkLst>
            <pc:docMk/>
            <pc:sldMk cId="1296112509" sldId="360"/>
            <ac:spMk id="22" creationId="{9932D332-16CC-DCAA-696E-7E19E2D224E9}"/>
          </ac:spMkLst>
        </pc:spChg>
        <pc:spChg chg="del">
          <ac:chgData name="(학생) 정해찬 (전기전자공학과)" userId="c206e3f8-eda4-4d29-847b-4522f9bfce41" providerId="ADAL" clId="{5EAC1C0E-A8DC-4DEF-91D4-7A091AED4CCB}" dt="2023-02-01T08:28:08.921" v="1603" actId="478"/>
          <ac:spMkLst>
            <pc:docMk/>
            <pc:sldMk cId="1296112509" sldId="360"/>
            <ac:spMk id="25" creationId="{D2629747-C7AF-4D01-7E98-BA47EB143E88}"/>
          </ac:spMkLst>
        </pc:spChg>
        <pc:picChg chg="add mod">
          <ac:chgData name="(학생) 정해찬 (전기전자공학과)" userId="c206e3f8-eda4-4d29-847b-4522f9bfce41" providerId="ADAL" clId="{5EAC1C0E-A8DC-4DEF-91D4-7A091AED4CCB}" dt="2023-02-02T01:53:34.163" v="2046" actId="1076"/>
          <ac:picMkLst>
            <pc:docMk/>
            <pc:sldMk cId="1296112509" sldId="360"/>
            <ac:picMk id="4" creationId="{6A742AA1-3021-ED4F-9DA6-8CA0FA4D9F31}"/>
          </ac:picMkLst>
        </pc:picChg>
        <pc:picChg chg="add mod">
          <ac:chgData name="(학생) 정해찬 (전기전자공학과)" userId="c206e3f8-eda4-4d29-847b-4522f9bfce41" providerId="ADAL" clId="{5EAC1C0E-A8DC-4DEF-91D4-7A091AED4CCB}" dt="2023-02-02T01:53:42.243" v="2049" actId="1076"/>
          <ac:picMkLst>
            <pc:docMk/>
            <pc:sldMk cId="1296112509" sldId="360"/>
            <ac:picMk id="9" creationId="{DB650640-DD28-EA0F-48C4-4ACEA2550308}"/>
          </ac:picMkLst>
        </pc:picChg>
        <pc:picChg chg="del mod">
          <ac:chgData name="(학생) 정해찬 (전기전자공학과)" userId="c206e3f8-eda4-4d29-847b-4522f9bfce41" providerId="ADAL" clId="{5EAC1C0E-A8DC-4DEF-91D4-7A091AED4CCB}" dt="2023-02-02T01:45:16.969" v="1996" actId="478"/>
          <ac:picMkLst>
            <pc:docMk/>
            <pc:sldMk cId="1296112509" sldId="360"/>
            <ac:picMk id="1026" creationId="{B339967E-55DC-2F1E-4272-0C319B21A95A}"/>
          </ac:picMkLst>
        </pc:picChg>
      </pc:sldChg>
      <pc:sldChg chg="addSp delSp modSp add mod">
        <pc:chgData name="(학생) 정해찬 (전기전자공학과)" userId="c206e3f8-eda4-4d29-847b-4522f9bfce41" providerId="ADAL" clId="{5EAC1C0E-A8DC-4DEF-91D4-7A091AED4CCB}" dt="2023-02-02T02:35:08.120" v="2566" actId="403"/>
        <pc:sldMkLst>
          <pc:docMk/>
          <pc:sldMk cId="616396490" sldId="361"/>
        </pc:sldMkLst>
        <pc:spChg chg="add mod">
          <ac:chgData name="(학생) 정해찬 (전기전자공학과)" userId="c206e3f8-eda4-4d29-847b-4522f9bfce41" providerId="ADAL" clId="{5EAC1C0E-A8DC-4DEF-91D4-7A091AED4CCB}" dt="2023-02-02T02:35:08.120" v="2566" actId="403"/>
          <ac:spMkLst>
            <pc:docMk/>
            <pc:sldMk cId="616396490" sldId="361"/>
            <ac:spMk id="2" creationId="{9EE81E70-AD07-07CB-A383-22F81A0BA813}"/>
          </ac:spMkLst>
        </pc:spChg>
        <pc:spChg chg="del">
          <ac:chgData name="(학생) 정해찬 (전기전자공학과)" userId="c206e3f8-eda4-4d29-847b-4522f9bfce41" providerId="ADAL" clId="{5EAC1C0E-A8DC-4DEF-91D4-7A091AED4CCB}" dt="2023-02-02T01:35:17.766" v="1957" actId="478"/>
          <ac:spMkLst>
            <pc:docMk/>
            <pc:sldMk cId="616396490" sldId="361"/>
            <ac:spMk id="25" creationId="{D2629747-C7AF-4D01-7E98-BA47EB143E88}"/>
          </ac:spMkLst>
        </pc:spChg>
        <pc:spChg chg="del">
          <ac:chgData name="(학생) 정해찬 (전기전자공학과)" userId="c206e3f8-eda4-4d29-847b-4522f9bfce41" providerId="ADAL" clId="{5EAC1C0E-A8DC-4DEF-91D4-7A091AED4CCB}" dt="2023-02-02T01:35:17.766" v="1957" actId="478"/>
          <ac:spMkLst>
            <pc:docMk/>
            <pc:sldMk cId="616396490" sldId="361"/>
            <ac:spMk id="37" creationId="{44E331C6-9770-BEF8-9637-D3F243CFFC60}"/>
          </ac:spMkLst>
        </pc:spChg>
        <pc:spChg chg="del">
          <ac:chgData name="(학생) 정해찬 (전기전자공학과)" userId="c206e3f8-eda4-4d29-847b-4522f9bfce41" providerId="ADAL" clId="{5EAC1C0E-A8DC-4DEF-91D4-7A091AED4CCB}" dt="2023-02-02T01:35:17.766" v="1957" actId="478"/>
          <ac:spMkLst>
            <pc:docMk/>
            <pc:sldMk cId="616396490" sldId="361"/>
            <ac:spMk id="38" creationId="{68B23BA3-299F-7661-E9C6-B02859D85B29}"/>
          </ac:spMkLst>
        </pc:spChg>
        <pc:spChg chg="mod">
          <ac:chgData name="(학생) 정해찬 (전기전자공학과)" userId="c206e3f8-eda4-4d29-847b-4522f9bfce41" providerId="ADAL" clId="{5EAC1C0E-A8DC-4DEF-91D4-7A091AED4CCB}" dt="2023-02-02T01:35:29.663" v="1960" actId="1076"/>
          <ac:spMkLst>
            <pc:docMk/>
            <pc:sldMk cId="616396490" sldId="361"/>
            <ac:spMk id="40" creationId="{560253F3-01B6-3C95-2733-92E96DA3F220}"/>
          </ac:spMkLst>
        </pc:spChg>
        <pc:spChg chg="mod">
          <ac:chgData name="(학생) 정해찬 (전기전자공학과)" userId="c206e3f8-eda4-4d29-847b-4522f9bfce41" providerId="ADAL" clId="{5EAC1C0E-A8DC-4DEF-91D4-7A091AED4CCB}" dt="2023-02-02T01:42:59.320" v="1983" actId="20577"/>
          <ac:spMkLst>
            <pc:docMk/>
            <pc:sldMk cId="616396490" sldId="361"/>
            <ac:spMk id="42" creationId="{7A2FE449-4D42-2CF8-A597-75EE118654B3}"/>
          </ac:spMkLst>
        </pc:spChg>
        <pc:spChg chg="mod">
          <ac:chgData name="(학생) 정해찬 (전기전자공학과)" userId="c206e3f8-eda4-4d29-847b-4522f9bfce41" providerId="ADAL" clId="{5EAC1C0E-A8DC-4DEF-91D4-7A091AED4CCB}" dt="2023-02-02T02:35:04.934" v="2565" actId="14100"/>
          <ac:spMkLst>
            <pc:docMk/>
            <pc:sldMk cId="616396490" sldId="361"/>
            <ac:spMk id="44" creationId="{9D013B1B-BEBA-160E-A01E-6119946F5D9A}"/>
          </ac:spMkLst>
        </pc:spChg>
        <pc:cxnChg chg="del">
          <ac:chgData name="(학생) 정해찬 (전기전자공학과)" userId="c206e3f8-eda4-4d29-847b-4522f9bfce41" providerId="ADAL" clId="{5EAC1C0E-A8DC-4DEF-91D4-7A091AED4CCB}" dt="2023-02-02T01:35:17.766" v="1957" actId="478"/>
          <ac:cxnSpMkLst>
            <pc:docMk/>
            <pc:sldMk cId="616396490" sldId="361"/>
            <ac:cxnSpMk id="21" creationId="{00000000-0000-0000-0000-000000000000}"/>
          </ac:cxnSpMkLst>
        </pc:cxnChg>
        <pc:cxnChg chg="del">
          <ac:chgData name="(학생) 정해찬 (전기전자공학과)" userId="c206e3f8-eda4-4d29-847b-4522f9bfce41" providerId="ADAL" clId="{5EAC1C0E-A8DC-4DEF-91D4-7A091AED4CCB}" dt="2023-02-02T01:35:17.766" v="1957" actId="478"/>
          <ac:cxnSpMkLst>
            <pc:docMk/>
            <pc:sldMk cId="616396490" sldId="361"/>
            <ac:cxnSpMk id="26" creationId="{781C551F-A49D-D12D-63E8-2C05E6B1C29A}"/>
          </ac:cxnSpMkLst>
        </pc:cxnChg>
        <pc:cxnChg chg="del">
          <ac:chgData name="(학생) 정해찬 (전기전자공학과)" userId="c206e3f8-eda4-4d29-847b-4522f9bfce41" providerId="ADAL" clId="{5EAC1C0E-A8DC-4DEF-91D4-7A091AED4CCB}" dt="2023-02-02T01:35:17.766" v="1957" actId="478"/>
          <ac:cxnSpMkLst>
            <pc:docMk/>
            <pc:sldMk cId="616396490" sldId="361"/>
            <ac:cxnSpMk id="27" creationId="{10E2B098-C544-DE2E-3C80-553E9E7F7251}"/>
          </ac:cxnSpMkLst>
        </pc:cxnChg>
      </pc:sldChg>
      <pc:sldChg chg="del">
        <pc:chgData name="(학생) 정해찬 (전기전자공학과)" userId="c206e3f8-eda4-4d29-847b-4522f9bfce41" providerId="ADAL" clId="{5EAC1C0E-A8DC-4DEF-91D4-7A091AED4CCB}" dt="2023-02-01T04:07:03.379" v="123" actId="47"/>
        <pc:sldMkLst>
          <pc:docMk/>
          <pc:sldMk cId="3396541646" sldId="361"/>
        </pc:sldMkLst>
      </pc:sldChg>
      <pc:sldChg chg="new del">
        <pc:chgData name="(학생) 정해찬 (전기전자공학과)" userId="c206e3f8-eda4-4d29-847b-4522f9bfce41" providerId="ADAL" clId="{5EAC1C0E-A8DC-4DEF-91D4-7A091AED4CCB}" dt="2023-02-02T04:08:57.075" v="2780" actId="47"/>
        <pc:sldMkLst>
          <pc:docMk/>
          <pc:sldMk cId="1320458346" sldId="362"/>
        </pc:sldMkLst>
      </pc:sldChg>
      <pc:sldChg chg="del">
        <pc:chgData name="(학생) 정해찬 (전기전자공학과)" userId="c206e3f8-eda4-4d29-847b-4522f9bfce41" providerId="ADAL" clId="{5EAC1C0E-A8DC-4DEF-91D4-7A091AED4CCB}" dt="2023-02-01T04:07:06.676" v="127" actId="47"/>
        <pc:sldMkLst>
          <pc:docMk/>
          <pc:sldMk cId="3902289865" sldId="362"/>
        </pc:sldMkLst>
      </pc:sldChg>
      <pc:sldChg chg="addSp delSp modSp add mod">
        <pc:chgData name="(학생) 정해찬 (전기전자공학과)" userId="c206e3f8-eda4-4d29-847b-4522f9bfce41" providerId="ADAL" clId="{5EAC1C0E-A8DC-4DEF-91D4-7A091AED4CCB}" dt="2023-02-02T07:01:33.603" v="4313" actId="20577"/>
        <pc:sldMkLst>
          <pc:docMk/>
          <pc:sldMk cId="2400911692" sldId="363"/>
        </pc:sldMkLst>
        <pc:spChg chg="add mod">
          <ac:chgData name="(학생) 정해찬 (전기전자공학과)" userId="c206e3f8-eda4-4d29-847b-4522f9bfce41" providerId="ADAL" clId="{5EAC1C0E-A8DC-4DEF-91D4-7A091AED4CCB}" dt="2023-02-02T06:41:23.160" v="4279" actId="1035"/>
          <ac:spMkLst>
            <pc:docMk/>
            <pc:sldMk cId="2400911692" sldId="363"/>
            <ac:spMk id="2" creationId="{E3134C1B-0F24-FB6B-D8DD-B4013EBE7336}"/>
          </ac:spMkLst>
        </pc:spChg>
        <pc:spChg chg="add mod">
          <ac:chgData name="(학생) 정해찬 (전기전자공학과)" userId="c206e3f8-eda4-4d29-847b-4522f9bfce41" providerId="ADAL" clId="{5EAC1C0E-A8DC-4DEF-91D4-7A091AED4CCB}" dt="2023-02-02T05:57:54.209" v="3963" actId="14100"/>
          <ac:spMkLst>
            <pc:docMk/>
            <pc:sldMk cId="2400911692" sldId="363"/>
            <ac:spMk id="6" creationId="{E3DADA3B-F123-EF7E-D2A0-BAC1D9B0BF17}"/>
          </ac:spMkLst>
        </pc:spChg>
        <pc:spChg chg="add mod">
          <ac:chgData name="(학생) 정해찬 (전기전자공학과)" userId="c206e3f8-eda4-4d29-847b-4522f9bfce41" providerId="ADAL" clId="{5EAC1C0E-A8DC-4DEF-91D4-7A091AED4CCB}" dt="2023-02-02T05:58:11.928" v="4002" actId="20577"/>
          <ac:spMkLst>
            <pc:docMk/>
            <pc:sldMk cId="2400911692" sldId="363"/>
            <ac:spMk id="8" creationId="{18FB961F-20AD-6CCF-0ED1-8BB3FFAEB840}"/>
          </ac:spMkLst>
        </pc:spChg>
        <pc:spChg chg="add mod">
          <ac:chgData name="(학생) 정해찬 (전기전자공학과)" userId="c206e3f8-eda4-4d29-847b-4522f9bfce41" providerId="ADAL" clId="{5EAC1C0E-A8DC-4DEF-91D4-7A091AED4CCB}" dt="2023-02-02T06:04:15.689" v="4163" actId="1036"/>
          <ac:spMkLst>
            <pc:docMk/>
            <pc:sldMk cId="2400911692" sldId="363"/>
            <ac:spMk id="9" creationId="{CF2335FD-7A77-68DA-725F-E7222C1D0B39}"/>
          </ac:spMkLst>
        </pc:spChg>
        <pc:spChg chg="mod">
          <ac:chgData name="(학생) 정해찬 (전기전자공학과)" userId="c206e3f8-eda4-4d29-847b-4522f9bfce41" providerId="ADAL" clId="{5EAC1C0E-A8DC-4DEF-91D4-7A091AED4CCB}" dt="2023-02-02T05:52:19.148" v="3926" actId="20577"/>
          <ac:spMkLst>
            <pc:docMk/>
            <pc:sldMk cId="2400911692" sldId="363"/>
            <ac:spMk id="16" creationId="{00000000-0000-0000-0000-000000000000}"/>
          </ac:spMkLst>
        </pc:spChg>
        <pc:spChg chg="mod ord">
          <ac:chgData name="(학생) 정해찬 (전기전자공학과)" userId="c206e3f8-eda4-4d29-847b-4522f9bfce41" providerId="ADAL" clId="{5EAC1C0E-A8DC-4DEF-91D4-7A091AED4CCB}" dt="2023-02-02T05:54:16.520" v="3945" actId="1076"/>
          <ac:spMkLst>
            <pc:docMk/>
            <pc:sldMk cId="2400911692" sldId="363"/>
            <ac:spMk id="18" creationId="{2A0B36DA-5DFC-CC67-515F-F4C0628D723B}"/>
          </ac:spMkLst>
        </pc:spChg>
        <pc:spChg chg="add mod">
          <ac:chgData name="(학생) 정해찬 (전기전자공학과)" userId="c206e3f8-eda4-4d29-847b-4522f9bfce41" providerId="ADAL" clId="{5EAC1C0E-A8DC-4DEF-91D4-7A091AED4CCB}" dt="2023-02-02T07:01:33.603" v="4313" actId="20577"/>
          <ac:spMkLst>
            <pc:docMk/>
            <pc:sldMk cId="2400911692" sldId="363"/>
            <ac:spMk id="19" creationId="{9AB27565-11B0-74D1-30B1-8390C965CDE2}"/>
          </ac:spMkLst>
        </pc:spChg>
        <pc:spChg chg="add mod">
          <ac:chgData name="(학생) 정해찬 (전기전자공학과)" userId="c206e3f8-eda4-4d29-847b-4522f9bfce41" providerId="ADAL" clId="{5EAC1C0E-A8DC-4DEF-91D4-7A091AED4CCB}" dt="2023-02-02T06:39:46.630" v="4253" actId="20577"/>
          <ac:spMkLst>
            <pc:docMk/>
            <pc:sldMk cId="2400911692" sldId="363"/>
            <ac:spMk id="22" creationId="{C7249F8F-C7E3-4036-1851-D6216A77049F}"/>
          </ac:spMkLst>
        </pc:spChg>
        <pc:spChg chg="add mod">
          <ac:chgData name="(학생) 정해찬 (전기전자공학과)" userId="c206e3f8-eda4-4d29-847b-4522f9bfce41" providerId="ADAL" clId="{5EAC1C0E-A8DC-4DEF-91D4-7A091AED4CCB}" dt="2023-02-02T06:34:55.372" v="4242" actId="1035"/>
          <ac:spMkLst>
            <pc:docMk/>
            <pc:sldMk cId="2400911692" sldId="363"/>
            <ac:spMk id="23" creationId="{7863F1BA-59EE-F0CC-A2B8-7A5BDCAA40FD}"/>
          </ac:spMkLst>
        </pc:spChg>
        <pc:spChg chg="add del mod">
          <ac:chgData name="(학생) 정해찬 (전기전자공학과)" userId="c206e3f8-eda4-4d29-847b-4522f9bfce41" providerId="ADAL" clId="{5EAC1C0E-A8DC-4DEF-91D4-7A091AED4CCB}" dt="2023-02-02T06:35:13.696" v="4248" actId="478"/>
          <ac:spMkLst>
            <pc:docMk/>
            <pc:sldMk cId="2400911692" sldId="363"/>
            <ac:spMk id="25" creationId="{1DF15119-EA9B-8F37-E1D2-97608D5072E8}"/>
          </ac:spMkLst>
        </pc:spChg>
        <pc:picChg chg="add del mod">
          <ac:chgData name="(학생) 정해찬 (전기전자공학과)" userId="c206e3f8-eda4-4d29-847b-4522f9bfce41" providerId="ADAL" clId="{5EAC1C0E-A8DC-4DEF-91D4-7A091AED4CCB}" dt="2023-02-02T04:31:43.847" v="3034" actId="478"/>
          <ac:picMkLst>
            <pc:docMk/>
            <pc:sldMk cId="2400911692" sldId="363"/>
            <ac:picMk id="4" creationId="{7A7D31D0-2E7D-1A47-D554-6F0886391EF6}"/>
          </ac:picMkLst>
        </pc:picChg>
        <pc:picChg chg="del">
          <ac:chgData name="(학생) 정해찬 (전기전자공학과)" userId="c206e3f8-eda4-4d29-847b-4522f9bfce41" providerId="ADAL" clId="{5EAC1C0E-A8DC-4DEF-91D4-7A091AED4CCB}" dt="2023-02-02T04:08:59.213" v="2781" actId="478"/>
          <ac:picMkLst>
            <pc:docMk/>
            <pc:sldMk cId="2400911692" sldId="363"/>
            <ac:picMk id="2050" creationId="{E86C1260-533F-74C0-B129-6C543E2612BD}"/>
          </ac:picMkLst>
        </pc:picChg>
        <pc:cxnChg chg="add mod">
          <ac:chgData name="(학생) 정해찬 (전기전자공학과)" userId="c206e3f8-eda4-4d29-847b-4522f9bfce41" providerId="ADAL" clId="{5EAC1C0E-A8DC-4DEF-91D4-7A091AED4CCB}" dt="2023-02-02T06:04:18.698" v="4166" actId="1036"/>
          <ac:cxnSpMkLst>
            <pc:docMk/>
            <pc:sldMk cId="2400911692" sldId="363"/>
            <ac:cxnSpMk id="14" creationId="{CFBB078B-CD4A-0C17-A00F-75C20FE820E4}"/>
          </ac:cxnSpMkLst>
        </pc:cxnChg>
        <pc:cxnChg chg="mod">
          <ac:chgData name="(학생) 정해찬 (전기전자공학과)" userId="c206e3f8-eda4-4d29-847b-4522f9bfce41" providerId="ADAL" clId="{5EAC1C0E-A8DC-4DEF-91D4-7A091AED4CCB}" dt="2023-02-02T05:52:29.224" v="3927" actId="14100"/>
          <ac:cxnSpMkLst>
            <pc:docMk/>
            <pc:sldMk cId="2400911692" sldId="363"/>
            <ac:cxnSpMk id="21" creationId="{00000000-0000-0000-0000-000000000000}"/>
          </ac:cxnSpMkLst>
        </pc:cxnChg>
      </pc:sldChg>
      <pc:sldChg chg="del">
        <pc:chgData name="(학생) 정해찬 (전기전자공학과)" userId="c206e3f8-eda4-4d29-847b-4522f9bfce41" providerId="ADAL" clId="{5EAC1C0E-A8DC-4DEF-91D4-7A091AED4CCB}" dt="2023-02-01T04:07:05.210" v="125" actId="47"/>
        <pc:sldMkLst>
          <pc:docMk/>
          <pc:sldMk cId="3966150656" sldId="363"/>
        </pc:sldMkLst>
      </pc:sldChg>
      <pc:sldChg chg="del">
        <pc:chgData name="(학생) 정해찬 (전기전자공학과)" userId="c206e3f8-eda4-4d29-847b-4522f9bfce41" providerId="ADAL" clId="{5EAC1C0E-A8DC-4DEF-91D4-7A091AED4CCB}" dt="2023-02-01T04:07:02.003" v="121" actId="47"/>
        <pc:sldMkLst>
          <pc:docMk/>
          <pc:sldMk cId="1921095436" sldId="364"/>
        </pc:sldMkLst>
      </pc:sldChg>
      <pc:sldChg chg="modSp add mod">
        <pc:chgData name="(학생) 정해찬 (전기전자공학과)" userId="c206e3f8-eda4-4d29-847b-4522f9bfce41" providerId="ADAL" clId="{5EAC1C0E-A8DC-4DEF-91D4-7A091AED4CCB}" dt="2023-02-02T05:12:51.684" v="3457" actId="1076"/>
        <pc:sldMkLst>
          <pc:docMk/>
          <pc:sldMk cId="2901954953" sldId="364"/>
        </pc:sldMkLst>
        <pc:spChg chg="mod">
          <ac:chgData name="(학생) 정해찬 (전기전자공학과)" userId="c206e3f8-eda4-4d29-847b-4522f9bfce41" providerId="ADAL" clId="{5EAC1C0E-A8DC-4DEF-91D4-7A091AED4CCB}" dt="2023-02-02T05:12:51.684" v="3457" actId="1076"/>
          <ac:spMkLst>
            <pc:docMk/>
            <pc:sldMk cId="2901954953" sldId="364"/>
            <ac:spMk id="8" creationId="{9D82D22D-E3A0-C2B4-6522-47078EC39E34}"/>
          </ac:spMkLst>
        </pc:spChg>
        <pc:spChg chg="mod">
          <ac:chgData name="(학생) 정해찬 (전기전자공학과)" userId="c206e3f8-eda4-4d29-847b-4522f9bfce41" providerId="ADAL" clId="{5EAC1C0E-A8DC-4DEF-91D4-7A091AED4CCB}" dt="2023-02-02T05:10:51.115" v="3453" actId="1076"/>
          <ac:spMkLst>
            <pc:docMk/>
            <pc:sldMk cId="2901954953" sldId="364"/>
            <ac:spMk id="13" creationId="{F0C2FBE1-366E-9CFD-3075-1C795546B6E3}"/>
          </ac:spMkLst>
        </pc:spChg>
        <pc:spChg chg="mod">
          <ac:chgData name="(학생) 정해찬 (전기전자공학과)" userId="c206e3f8-eda4-4d29-847b-4522f9bfce41" providerId="ADAL" clId="{5EAC1C0E-A8DC-4DEF-91D4-7A091AED4CCB}" dt="2023-02-02T05:10:55.591" v="3454" actId="1076"/>
          <ac:spMkLst>
            <pc:docMk/>
            <pc:sldMk cId="2901954953" sldId="364"/>
            <ac:spMk id="40" creationId="{3AF76A1F-64FF-84EE-B568-4759EE5985A6}"/>
          </ac:spMkLst>
        </pc:spChg>
        <pc:spChg chg="mod">
          <ac:chgData name="(학생) 정해찬 (전기전자공학과)" userId="c206e3f8-eda4-4d29-847b-4522f9bfce41" providerId="ADAL" clId="{5EAC1C0E-A8DC-4DEF-91D4-7A091AED4CCB}" dt="2023-02-02T05:10:55.591" v="3454" actId="1076"/>
          <ac:spMkLst>
            <pc:docMk/>
            <pc:sldMk cId="2901954953" sldId="364"/>
            <ac:spMk id="41" creationId="{1A7E2964-EBF5-5ED2-4EA1-AB8A4A31B2E2}"/>
          </ac:spMkLst>
        </pc:spChg>
        <pc:spChg chg="mod">
          <ac:chgData name="(학생) 정해찬 (전기전자공학과)" userId="c206e3f8-eda4-4d29-847b-4522f9bfce41" providerId="ADAL" clId="{5EAC1C0E-A8DC-4DEF-91D4-7A091AED4CCB}" dt="2023-02-02T05:10:55.591" v="3454" actId="1076"/>
          <ac:spMkLst>
            <pc:docMk/>
            <pc:sldMk cId="2901954953" sldId="364"/>
            <ac:spMk id="42" creationId="{D4E4FFE4-CAA2-B754-D14A-292A54D65262}"/>
          </ac:spMkLst>
        </pc:spChg>
        <pc:spChg chg="mod">
          <ac:chgData name="(학생) 정해찬 (전기전자공학과)" userId="c206e3f8-eda4-4d29-847b-4522f9bfce41" providerId="ADAL" clId="{5EAC1C0E-A8DC-4DEF-91D4-7A091AED4CCB}" dt="2023-02-02T05:10:55.591" v="3454" actId="1076"/>
          <ac:spMkLst>
            <pc:docMk/>
            <pc:sldMk cId="2901954953" sldId="364"/>
            <ac:spMk id="43" creationId="{A7530ACA-BBDD-412D-325C-169F69327F4D}"/>
          </ac:spMkLst>
        </pc:spChg>
      </pc:sldChg>
      <pc:sldChg chg="addSp delSp modSp add mod">
        <pc:chgData name="(학생) 정해찬 (전기전자공학과)" userId="c206e3f8-eda4-4d29-847b-4522f9bfce41" providerId="ADAL" clId="{5EAC1C0E-A8DC-4DEF-91D4-7A091AED4CCB}" dt="2023-02-02T06:41:17.632" v="4274" actId="1035"/>
        <pc:sldMkLst>
          <pc:docMk/>
          <pc:sldMk cId="1824536274" sldId="365"/>
        </pc:sldMkLst>
        <pc:spChg chg="del mod">
          <ac:chgData name="(학생) 정해찬 (전기전자공학과)" userId="c206e3f8-eda4-4d29-847b-4522f9bfce41" providerId="ADAL" clId="{5EAC1C0E-A8DC-4DEF-91D4-7A091AED4CCB}" dt="2023-02-02T06:40:20.848" v="4260" actId="478"/>
          <ac:spMkLst>
            <pc:docMk/>
            <pc:sldMk cId="1824536274" sldId="365"/>
            <ac:spMk id="2" creationId="{E3134C1B-0F24-FB6B-D8DD-B4013EBE7336}"/>
          </ac:spMkLst>
        </pc:spChg>
        <pc:spChg chg="add mod">
          <ac:chgData name="(학생) 정해찬 (전기전자공학과)" userId="c206e3f8-eda4-4d29-847b-4522f9bfce41" providerId="ADAL" clId="{5EAC1C0E-A8DC-4DEF-91D4-7A091AED4CCB}" dt="2023-02-02T05:52:52.714" v="3939"/>
          <ac:spMkLst>
            <pc:docMk/>
            <pc:sldMk cId="1824536274" sldId="365"/>
            <ac:spMk id="4" creationId="{8C5234D0-9956-81C7-CE67-CCF7697FC5A0}"/>
          </ac:spMkLst>
        </pc:spChg>
        <pc:spChg chg="add mod">
          <ac:chgData name="(학생) 정해찬 (전기전자공학과)" userId="c206e3f8-eda4-4d29-847b-4522f9bfce41" providerId="ADAL" clId="{5EAC1C0E-A8DC-4DEF-91D4-7A091AED4CCB}" dt="2023-02-02T06:39:53.501" v="4254"/>
          <ac:spMkLst>
            <pc:docMk/>
            <pc:sldMk cId="1824536274" sldId="365"/>
            <ac:spMk id="6" creationId="{2E68A512-5633-7617-F228-D958D668733B}"/>
          </ac:spMkLst>
        </pc:spChg>
        <pc:spChg chg="add mod">
          <ac:chgData name="(학생) 정해찬 (전기전자공학과)" userId="c206e3f8-eda4-4d29-847b-4522f9bfce41" providerId="ADAL" clId="{5EAC1C0E-A8DC-4DEF-91D4-7A091AED4CCB}" dt="2023-02-02T06:41:17.632" v="4274" actId="1035"/>
          <ac:spMkLst>
            <pc:docMk/>
            <pc:sldMk cId="1824536274" sldId="365"/>
            <ac:spMk id="7" creationId="{5242DA3C-59C3-1D2C-04A1-71588EFA7544}"/>
          </ac:spMkLst>
        </pc:spChg>
        <pc:spChg chg="del mod">
          <ac:chgData name="(학생) 정해찬 (전기전자공학과)" userId="c206e3f8-eda4-4d29-847b-4522f9bfce41" providerId="ADAL" clId="{5EAC1C0E-A8DC-4DEF-91D4-7A091AED4CCB}" dt="2023-02-02T05:52:47.573" v="3938" actId="478"/>
          <ac:spMkLst>
            <pc:docMk/>
            <pc:sldMk cId="1824536274" sldId="365"/>
            <ac:spMk id="16" creationId="{00000000-0000-0000-0000-000000000000}"/>
          </ac:spMkLst>
        </pc:spChg>
        <pc:spChg chg="mod ord">
          <ac:chgData name="(학생) 정해찬 (전기전자공학과)" userId="c206e3f8-eda4-4d29-847b-4522f9bfce41" providerId="ADAL" clId="{5EAC1C0E-A8DC-4DEF-91D4-7A091AED4CCB}" dt="2023-02-02T06:40:08.272" v="4258" actId="1076"/>
          <ac:spMkLst>
            <pc:docMk/>
            <pc:sldMk cId="1824536274" sldId="365"/>
            <ac:spMk id="18" creationId="{2A0B36DA-5DFC-CC67-515F-F4C0628D723B}"/>
          </ac:spMkLst>
        </pc:spChg>
        <pc:cxnChg chg="add mod">
          <ac:chgData name="(학생) 정해찬 (전기전자공학과)" userId="c206e3f8-eda4-4d29-847b-4522f9bfce41" providerId="ADAL" clId="{5EAC1C0E-A8DC-4DEF-91D4-7A091AED4CCB}" dt="2023-02-02T05:52:52.714" v="3939"/>
          <ac:cxnSpMkLst>
            <pc:docMk/>
            <pc:sldMk cId="1824536274" sldId="365"/>
            <ac:cxnSpMk id="5" creationId="{2BB573BC-A49E-0E44-42C7-E5058DF1CE76}"/>
          </ac:cxnSpMkLst>
        </pc:cxnChg>
        <pc:cxnChg chg="del mod">
          <ac:chgData name="(학생) 정해찬 (전기전자공학과)" userId="c206e3f8-eda4-4d29-847b-4522f9bfce41" providerId="ADAL" clId="{5EAC1C0E-A8DC-4DEF-91D4-7A091AED4CCB}" dt="2023-02-02T05:52:47.573" v="3938" actId="478"/>
          <ac:cxnSpMkLst>
            <pc:docMk/>
            <pc:sldMk cId="1824536274" sldId="365"/>
            <ac:cxnSpMk id="21" creationId="{00000000-0000-0000-0000-000000000000}"/>
          </ac:cxnSpMkLst>
        </pc:cxnChg>
      </pc:sldChg>
      <pc:sldChg chg="del">
        <pc:chgData name="(학생) 정해찬 (전기전자공학과)" userId="c206e3f8-eda4-4d29-847b-4522f9bfce41" providerId="ADAL" clId="{5EAC1C0E-A8DC-4DEF-91D4-7A091AED4CCB}" dt="2023-02-01T04:07:01.266" v="120" actId="47"/>
        <pc:sldMkLst>
          <pc:docMk/>
          <pc:sldMk cId="2484236495" sldId="365"/>
        </pc:sldMkLst>
      </pc:sldChg>
      <pc:sldChg chg="modSp add mod">
        <pc:chgData name="(학생) 정해찬 (전기전자공학과)" userId="c206e3f8-eda4-4d29-847b-4522f9bfce41" providerId="ADAL" clId="{5EAC1C0E-A8DC-4DEF-91D4-7A091AED4CCB}" dt="2023-02-02T06:41:29.320" v="4284" actId="1035"/>
        <pc:sldMkLst>
          <pc:docMk/>
          <pc:sldMk cId="298228907" sldId="366"/>
        </pc:sldMkLst>
        <pc:spChg chg="mod">
          <ac:chgData name="(학생) 정해찬 (전기전자공학과)" userId="c206e3f8-eda4-4d29-847b-4522f9bfce41" providerId="ADAL" clId="{5EAC1C0E-A8DC-4DEF-91D4-7A091AED4CCB}" dt="2023-02-02T06:41:02.879" v="4268" actId="14100"/>
          <ac:spMkLst>
            <pc:docMk/>
            <pc:sldMk cId="298228907" sldId="366"/>
            <ac:spMk id="6" creationId="{2E68A512-5633-7617-F228-D958D668733B}"/>
          </ac:spMkLst>
        </pc:spChg>
        <pc:spChg chg="mod">
          <ac:chgData name="(학생) 정해찬 (전기전자공학과)" userId="c206e3f8-eda4-4d29-847b-4522f9bfce41" providerId="ADAL" clId="{5EAC1C0E-A8DC-4DEF-91D4-7A091AED4CCB}" dt="2023-02-02T06:41:29.320" v="4284" actId="1035"/>
          <ac:spMkLst>
            <pc:docMk/>
            <pc:sldMk cId="298228907" sldId="366"/>
            <ac:spMk id="7" creationId="{5242DA3C-59C3-1D2C-04A1-71588EFA7544}"/>
          </ac:spMkLst>
        </pc:spChg>
      </pc:sldChg>
      <pc:sldChg chg="del">
        <pc:chgData name="(학생) 정해찬 (전기전자공학과)" userId="c206e3f8-eda4-4d29-847b-4522f9bfce41" providerId="ADAL" clId="{5EAC1C0E-A8DC-4DEF-91D4-7A091AED4CCB}" dt="2023-02-01T04:07:22.236" v="137" actId="47"/>
        <pc:sldMkLst>
          <pc:docMk/>
          <pc:sldMk cId="1360977908" sldId="366"/>
        </pc:sldMkLst>
      </pc:sldChg>
      <pc:sldChg chg="addSp delSp modSp add mod">
        <pc:chgData name="(학생) 정해찬 (전기전자공학과)" userId="c206e3f8-eda4-4d29-847b-4522f9bfce41" providerId="ADAL" clId="{5EAC1C0E-A8DC-4DEF-91D4-7A091AED4CCB}" dt="2023-02-03T08:22:50.050" v="5266" actId="1076"/>
        <pc:sldMkLst>
          <pc:docMk/>
          <pc:sldMk cId="36981485" sldId="367"/>
        </pc:sldMkLst>
        <pc:spChg chg="add mod">
          <ac:chgData name="(학생) 정해찬 (전기전자공학과)" userId="c206e3f8-eda4-4d29-847b-4522f9bfce41" providerId="ADAL" clId="{5EAC1C0E-A8DC-4DEF-91D4-7A091AED4CCB}" dt="2023-02-03T08:22:50.050" v="5266" actId="1076"/>
          <ac:spMkLst>
            <pc:docMk/>
            <pc:sldMk cId="36981485" sldId="367"/>
            <ac:spMk id="2" creationId="{8EF148D8-8C0E-CF2B-09B1-E7F5BE96E629}"/>
          </ac:spMkLst>
        </pc:spChg>
        <pc:spChg chg="add del mod">
          <ac:chgData name="(학생) 정해찬 (전기전자공학과)" userId="c206e3f8-eda4-4d29-847b-4522f9bfce41" providerId="ADAL" clId="{5EAC1C0E-A8DC-4DEF-91D4-7A091AED4CCB}" dt="2023-02-02T08:19:01.279" v="4868" actId="478"/>
          <ac:spMkLst>
            <pc:docMk/>
            <pc:sldMk cId="36981485" sldId="367"/>
            <ac:spMk id="3" creationId="{D3528446-F55C-CCBD-C24A-EB5809EBEB7D}"/>
          </ac:spMkLst>
        </pc:spChg>
        <pc:spChg chg="mod">
          <ac:chgData name="(학생) 정해찬 (전기전자공학과)" userId="c206e3f8-eda4-4d29-847b-4522f9bfce41" providerId="ADAL" clId="{5EAC1C0E-A8DC-4DEF-91D4-7A091AED4CCB}" dt="2023-02-02T06:48:20.010" v="4296" actId="20577"/>
          <ac:spMkLst>
            <pc:docMk/>
            <pc:sldMk cId="36981485" sldId="367"/>
            <ac:spMk id="4" creationId="{8C5234D0-9956-81C7-CE67-CCF7697FC5A0}"/>
          </ac:spMkLst>
        </pc:spChg>
        <pc:spChg chg="del">
          <ac:chgData name="(학생) 정해찬 (전기전자공학과)" userId="c206e3f8-eda4-4d29-847b-4522f9bfce41" providerId="ADAL" clId="{5EAC1C0E-A8DC-4DEF-91D4-7A091AED4CCB}" dt="2023-02-02T07:26:32.494" v="4314" actId="478"/>
          <ac:spMkLst>
            <pc:docMk/>
            <pc:sldMk cId="36981485" sldId="367"/>
            <ac:spMk id="6" creationId="{2E68A512-5633-7617-F228-D958D668733B}"/>
          </ac:spMkLst>
        </pc:spChg>
        <pc:spChg chg="del">
          <ac:chgData name="(학생) 정해찬 (전기전자공학과)" userId="c206e3f8-eda4-4d29-847b-4522f9bfce41" providerId="ADAL" clId="{5EAC1C0E-A8DC-4DEF-91D4-7A091AED4CCB}" dt="2023-02-02T07:26:32.494" v="4314" actId="478"/>
          <ac:spMkLst>
            <pc:docMk/>
            <pc:sldMk cId="36981485" sldId="367"/>
            <ac:spMk id="7" creationId="{5242DA3C-59C3-1D2C-04A1-71588EFA7544}"/>
          </ac:spMkLst>
        </pc:spChg>
        <pc:spChg chg="add del mod">
          <ac:chgData name="(학생) 정해찬 (전기전자공학과)" userId="c206e3f8-eda4-4d29-847b-4522f9bfce41" providerId="ADAL" clId="{5EAC1C0E-A8DC-4DEF-91D4-7A091AED4CCB}" dt="2023-02-02T08:20:52.032" v="4880" actId="478"/>
          <ac:spMkLst>
            <pc:docMk/>
            <pc:sldMk cId="36981485" sldId="367"/>
            <ac:spMk id="9" creationId="{B9531111-3836-62E4-B937-161740D4F511}"/>
          </ac:spMkLst>
        </pc:spChg>
        <pc:spChg chg="add del mod">
          <ac:chgData name="(학생) 정해찬 (전기전자공학과)" userId="c206e3f8-eda4-4d29-847b-4522f9bfce41" providerId="ADAL" clId="{5EAC1C0E-A8DC-4DEF-91D4-7A091AED4CCB}" dt="2023-02-02T08:20:52.032" v="4880" actId="478"/>
          <ac:spMkLst>
            <pc:docMk/>
            <pc:sldMk cId="36981485" sldId="367"/>
            <ac:spMk id="13" creationId="{8CEDB200-1FE2-4248-1567-80BC48322DC6}"/>
          </ac:spMkLst>
        </pc:spChg>
        <pc:spChg chg="add del mod">
          <ac:chgData name="(학생) 정해찬 (전기전자공학과)" userId="c206e3f8-eda4-4d29-847b-4522f9bfce41" providerId="ADAL" clId="{5EAC1C0E-A8DC-4DEF-91D4-7A091AED4CCB}" dt="2023-02-02T08:20:52.032" v="4880" actId="478"/>
          <ac:spMkLst>
            <pc:docMk/>
            <pc:sldMk cId="36981485" sldId="367"/>
            <ac:spMk id="17" creationId="{83459047-A7CC-977F-5779-A2D87EB98E57}"/>
          </ac:spMkLst>
        </pc:spChg>
        <pc:spChg chg="mod">
          <ac:chgData name="(학생) 정해찬 (전기전자공학과)" userId="c206e3f8-eda4-4d29-847b-4522f9bfce41" providerId="ADAL" clId="{5EAC1C0E-A8DC-4DEF-91D4-7A091AED4CCB}" dt="2023-02-02T07:27:04.551" v="4344" actId="1076"/>
          <ac:spMkLst>
            <pc:docMk/>
            <pc:sldMk cId="36981485" sldId="367"/>
            <ac:spMk id="18" creationId="{2A0B36DA-5DFC-CC67-515F-F4C0628D723B}"/>
          </ac:spMkLst>
        </pc:spChg>
        <pc:spChg chg="add del mod">
          <ac:chgData name="(학생) 정해찬 (전기전자공학과)" userId="c206e3f8-eda4-4d29-847b-4522f9bfce41" providerId="ADAL" clId="{5EAC1C0E-A8DC-4DEF-91D4-7A091AED4CCB}" dt="2023-02-02T08:20:52.032" v="4880" actId="478"/>
          <ac:spMkLst>
            <pc:docMk/>
            <pc:sldMk cId="36981485" sldId="367"/>
            <ac:spMk id="19" creationId="{81D95A8C-E2F3-9760-C195-7E7407717119}"/>
          </ac:spMkLst>
        </pc:spChg>
        <pc:spChg chg="add del">
          <ac:chgData name="(학생) 정해찬 (전기전자공학과)" userId="c206e3f8-eda4-4d29-847b-4522f9bfce41" providerId="ADAL" clId="{5EAC1C0E-A8DC-4DEF-91D4-7A091AED4CCB}" dt="2023-02-02T08:14:20.605" v="4833" actId="478"/>
          <ac:spMkLst>
            <pc:docMk/>
            <pc:sldMk cId="36981485" sldId="367"/>
            <ac:spMk id="20" creationId="{54BDCF80-D5E9-D73E-C246-072B17CC1FEE}"/>
          </ac:spMkLst>
        </pc:spChg>
        <pc:spChg chg="add del mod">
          <ac:chgData name="(학생) 정해찬 (전기전자공학과)" userId="c206e3f8-eda4-4d29-847b-4522f9bfce41" providerId="ADAL" clId="{5EAC1C0E-A8DC-4DEF-91D4-7A091AED4CCB}" dt="2023-02-02T08:20:52.032" v="4880" actId="478"/>
          <ac:spMkLst>
            <pc:docMk/>
            <pc:sldMk cId="36981485" sldId="367"/>
            <ac:spMk id="21" creationId="{DEB82E9A-4E08-FC4E-57E9-3A6971E6230B}"/>
          </ac:spMkLst>
        </pc:spChg>
        <pc:spChg chg="add del mod">
          <ac:chgData name="(학생) 정해찬 (전기전자공학과)" userId="c206e3f8-eda4-4d29-847b-4522f9bfce41" providerId="ADAL" clId="{5EAC1C0E-A8DC-4DEF-91D4-7A091AED4CCB}" dt="2023-02-02T08:20:52.032" v="4880" actId="478"/>
          <ac:spMkLst>
            <pc:docMk/>
            <pc:sldMk cId="36981485" sldId="367"/>
            <ac:spMk id="22" creationId="{9F0A1609-42FE-6AE1-BD74-7D1EE750C409}"/>
          </ac:spMkLst>
        </pc:spChg>
        <pc:spChg chg="add del mod">
          <ac:chgData name="(학생) 정해찬 (전기전자공학과)" userId="c206e3f8-eda4-4d29-847b-4522f9bfce41" providerId="ADAL" clId="{5EAC1C0E-A8DC-4DEF-91D4-7A091AED4CCB}" dt="2023-02-02T08:20:52.032" v="4880" actId="478"/>
          <ac:spMkLst>
            <pc:docMk/>
            <pc:sldMk cId="36981485" sldId="367"/>
            <ac:spMk id="23" creationId="{67689411-6A3D-812F-FFB5-F842DAD1102A}"/>
          </ac:spMkLst>
        </pc:spChg>
        <pc:spChg chg="add del mod">
          <ac:chgData name="(학생) 정해찬 (전기전자공학과)" userId="c206e3f8-eda4-4d29-847b-4522f9bfce41" providerId="ADAL" clId="{5EAC1C0E-A8DC-4DEF-91D4-7A091AED4CCB}" dt="2023-02-02T08:20:52.032" v="4880" actId="478"/>
          <ac:spMkLst>
            <pc:docMk/>
            <pc:sldMk cId="36981485" sldId="367"/>
            <ac:spMk id="24" creationId="{02C7744C-69BA-E9A7-55DF-C8EA824AEE87}"/>
          </ac:spMkLst>
        </pc:spChg>
        <pc:spChg chg="add del mod">
          <ac:chgData name="(학생) 정해찬 (전기전자공학과)" userId="c206e3f8-eda4-4d29-847b-4522f9bfce41" providerId="ADAL" clId="{5EAC1C0E-A8DC-4DEF-91D4-7A091AED4CCB}" dt="2023-02-02T08:20:52.032" v="4880" actId="478"/>
          <ac:spMkLst>
            <pc:docMk/>
            <pc:sldMk cId="36981485" sldId="367"/>
            <ac:spMk id="25" creationId="{FD7C72D6-7EBB-9C01-A18A-E124D8260D66}"/>
          </ac:spMkLst>
        </pc:spChg>
        <pc:spChg chg="add del mod">
          <ac:chgData name="(학생) 정해찬 (전기전자공학과)" userId="c206e3f8-eda4-4d29-847b-4522f9bfce41" providerId="ADAL" clId="{5EAC1C0E-A8DC-4DEF-91D4-7A091AED4CCB}" dt="2023-02-02T08:20:52.032" v="4880" actId="478"/>
          <ac:spMkLst>
            <pc:docMk/>
            <pc:sldMk cId="36981485" sldId="367"/>
            <ac:spMk id="26" creationId="{7763BC3B-0218-FF82-4C15-D6F07CECCC8B}"/>
          </ac:spMkLst>
        </pc:spChg>
        <pc:spChg chg="add mod">
          <ac:chgData name="(학생) 정해찬 (전기전자공학과)" userId="c206e3f8-eda4-4d29-847b-4522f9bfce41" providerId="ADAL" clId="{5EAC1C0E-A8DC-4DEF-91D4-7A091AED4CCB}" dt="2023-02-03T08:21:36.309" v="5234" actId="113"/>
          <ac:spMkLst>
            <pc:docMk/>
            <pc:sldMk cId="36981485" sldId="367"/>
            <ac:spMk id="28" creationId="{74AECED0-66AF-A63E-D125-52CF1289B21E}"/>
          </ac:spMkLst>
        </pc:spChg>
        <pc:spChg chg="add mod">
          <ac:chgData name="(학생) 정해찬 (전기전자공학과)" userId="c206e3f8-eda4-4d29-847b-4522f9bfce41" providerId="ADAL" clId="{5EAC1C0E-A8DC-4DEF-91D4-7A091AED4CCB}" dt="2023-02-02T08:34:36.648" v="4979" actId="1035"/>
          <ac:spMkLst>
            <pc:docMk/>
            <pc:sldMk cId="36981485" sldId="367"/>
            <ac:spMk id="32" creationId="{EAD018A7-3A86-DC07-F155-EBFDC7C26C47}"/>
          </ac:spMkLst>
        </pc:spChg>
        <pc:spChg chg="add mod">
          <ac:chgData name="(학생) 정해찬 (전기전자공학과)" userId="c206e3f8-eda4-4d29-847b-4522f9bfce41" providerId="ADAL" clId="{5EAC1C0E-A8DC-4DEF-91D4-7A091AED4CCB}" dt="2023-02-02T08:40:48.287" v="5129" actId="20577"/>
          <ac:spMkLst>
            <pc:docMk/>
            <pc:sldMk cId="36981485" sldId="367"/>
            <ac:spMk id="33" creationId="{180515FA-B3D0-9284-7172-01E891E4BD4B}"/>
          </ac:spMkLst>
        </pc:spChg>
        <pc:spChg chg="add mod">
          <ac:chgData name="(학생) 정해찬 (전기전자공학과)" userId="c206e3f8-eda4-4d29-847b-4522f9bfce41" providerId="ADAL" clId="{5EAC1C0E-A8DC-4DEF-91D4-7A091AED4CCB}" dt="2023-02-02T08:39:52.180" v="5111" actId="20577"/>
          <ac:spMkLst>
            <pc:docMk/>
            <pc:sldMk cId="36981485" sldId="367"/>
            <ac:spMk id="34" creationId="{61792EF5-90BA-FC38-B74D-CEF191939661}"/>
          </ac:spMkLst>
        </pc:spChg>
        <pc:spChg chg="add del mod">
          <ac:chgData name="(학생) 정해찬 (전기전자공학과)" userId="c206e3f8-eda4-4d29-847b-4522f9bfce41" providerId="ADAL" clId="{5EAC1C0E-A8DC-4DEF-91D4-7A091AED4CCB}" dt="2023-02-02T08:40:22.739" v="5116" actId="478"/>
          <ac:spMkLst>
            <pc:docMk/>
            <pc:sldMk cId="36981485" sldId="367"/>
            <ac:spMk id="35" creationId="{5B135BB9-F44B-D8AD-A078-447C6477D752}"/>
          </ac:spMkLst>
        </pc:spChg>
        <pc:picChg chg="add del mod">
          <ac:chgData name="(학생) 정해찬 (전기전자공학과)" userId="c206e3f8-eda4-4d29-847b-4522f9bfce41" providerId="ADAL" clId="{5EAC1C0E-A8DC-4DEF-91D4-7A091AED4CCB}" dt="2023-02-02T08:20:52.032" v="4880" actId="478"/>
          <ac:picMkLst>
            <pc:docMk/>
            <pc:sldMk cId="36981485" sldId="367"/>
            <ac:picMk id="8" creationId="{C39FF08C-70CE-E788-BF20-3EE4DC67B42D}"/>
          </ac:picMkLst>
        </pc:picChg>
        <pc:picChg chg="add del mod">
          <ac:chgData name="(학생) 정해찬 (전기전자공학과)" userId="c206e3f8-eda4-4d29-847b-4522f9bfce41" providerId="ADAL" clId="{5EAC1C0E-A8DC-4DEF-91D4-7A091AED4CCB}" dt="2023-02-02T08:13:24.884" v="4816" actId="478"/>
          <ac:picMkLst>
            <pc:docMk/>
            <pc:sldMk cId="36981485" sldId="367"/>
            <ac:picMk id="14" creationId="{206E1E9F-A1E7-8AAB-E4E5-BC8F6734F8CF}"/>
          </ac:picMkLst>
        </pc:picChg>
        <pc:picChg chg="add mod">
          <ac:chgData name="(학생) 정해찬 (전기전자공학과)" userId="c206e3f8-eda4-4d29-847b-4522f9bfce41" providerId="ADAL" clId="{5EAC1C0E-A8DC-4DEF-91D4-7A091AED4CCB}" dt="2023-02-02T08:34:28.161" v="4944" actId="1076"/>
          <ac:picMkLst>
            <pc:docMk/>
            <pc:sldMk cId="36981485" sldId="367"/>
            <ac:picMk id="30" creationId="{EE5F533B-6F59-5923-8D94-F87F881ED19F}"/>
          </ac:picMkLst>
        </pc:picChg>
        <pc:picChg chg="add del mod">
          <ac:chgData name="(학생) 정해찬 (전기전자공학과)" userId="c206e3f8-eda4-4d29-847b-4522f9bfce41" providerId="ADAL" clId="{5EAC1C0E-A8DC-4DEF-91D4-7A091AED4CCB}" dt="2023-02-02T08:20:52.032" v="4880" actId="478"/>
          <ac:picMkLst>
            <pc:docMk/>
            <pc:sldMk cId="36981485" sldId="367"/>
            <ac:picMk id="3074" creationId="{C560FA3E-A3A7-62CB-04FF-2A2EE02F32C0}"/>
          </ac:picMkLst>
        </pc:picChg>
        <pc:cxnChg chg="mod">
          <ac:chgData name="(학생) 정해찬 (전기전자공학과)" userId="c206e3f8-eda4-4d29-847b-4522f9bfce41" providerId="ADAL" clId="{5EAC1C0E-A8DC-4DEF-91D4-7A091AED4CCB}" dt="2023-02-02T06:48:23.200" v="4297" actId="14100"/>
          <ac:cxnSpMkLst>
            <pc:docMk/>
            <pc:sldMk cId="36981485" sldId="367"/>
            <ac:cxnSpMk id="5" creationId="{2BB573BC-A49E-0E44-42C7-E5058DF1CE76}"/>
          </ac:cxnSpMkLst>
        </pc:cxnChg>
      </pc:sldChg>
      <pc:sldChg chg="del">
        <pc:chgData name="(학생) 정해찬 (전기전자공학과)" userId="c206e3f8-eda4-4d29-847b-4522f9bfce41" providerId="ADAL" clId="{5EAC1C0E-A8DC-4DEF-91D4-7A091AED4CCB}" dt="2023-02-01T04:07:20.930" v="136" actId="47"/>
        <pc:sldMkLst>
          <pc:docMk/>
          <pc:sldMk cId="1041235739" sldId="367"/>
        </pc:sldMkLst>
      </pc:sldChg>
      <pc:sldChg chg="addSp delSp modSp add mod ord">
        <pc:chgData name="(학생) 정해찬 (전기전자공학과)" userId="c206e3f8-eda4-4d29-847b-4522f9bfce41" providerId="ADAL" clId="{5EAC1C0E-A8DC-4DEF-91D4-7A091AED4CCB}" dt="2023-02-02T08:44:12.970" v="5213"/>
        <pc:sldMkLst>
          <pc:docMk/>
          <pc:sldMk cId="513826079" sldId="368"/>
        </pc:sldMkLst>
        <pc:spChg chg="mod">
          <ac:chgData name="(학생) 정해찬 (전기전자공학과)" userId="c206e3f8-eda4-4d29-847b-4522f9bfce41" providerId="ADAL" clId="{5EAC1C0E-A8DC-4DEF-91D4-7A091AED4CCB}" dt="2023-02-02T07:53:12.715" v="4632" actId="1076"/>
          <ac:spMkLst>
            <pc:docMk/>
            <pc:sldMk cId="513826079" sldId="368"/>
            <ac:spMk id="3" creationId="{D3528446-F55C-CCBD-C24A-EB5809EBEB7D}"/>
          </ac:spMkLst>
        </pc:spChg>
        <pc:spChg chg="add mod">
          <ac:chgData name="(학생) 정해찬 (전기전자공학과)" userId="c206e3f8-eda4-4d29-847b-4522f9bfce41" providerId="ADAL" clId="{5EAC1C0E-A8DC-4DEF-91D4-7A091AED4CCB}" dt="2023-02-02T07:52:38.950" v="4620" actId="1076"/>
          <ac:spMkLst>
            <pc:docMk/>
            <pc:sldMk cId="513826079" sldId="368"/>
            <ac:spMk id="13" creationId="{73EF7A8D-28A3-0CE6-2060-44B5FED00294}"/>
          </ac:spMkLst>
        </pc:spChg>
        <pc:spChg chg="add mod">
          <ac:chgData name="(학생) 정해찬 (전기전자공학과)" userId="c206e3f8-eda4-4d29-847b-4522f9bfce41" providerId="ADAL" clId="{5EAC1C0E-A8DC-4DEF-91D4-7A091AED4CCB}" dt="2023-02-02T07:52:38.950" v="4620" actId="1076"/>
          <ac:spMkLst>
            <pc:docMk/>
            <pc:sldMk cId="513826079" sldId="368"/>
            <ac:spMk id="14" creationId="{817EE66A-3D7A-39EF-2CEE-23CDF7AC0697}"/>
          </ac:spMkLst>
        </pc:spChg>
        <pc:spChg chg="add mod">
          <ac:chgData name="(학생) 정해찬 (전기전자공학과)" userId="c206e3f8-eda4-4d29-847b-4522f9bfce41" providerId="ADAL" clId="{5EAC1C0E-A8DC-4DEF-91D4-7A091AED4CCB}" dt="2023-02-02T07:52:38.950" v="4620" actId="1076"/>
          <ac:spMkLst>
            <pc:docMk/>
            <pc:sldMk cId="513826079" sldId="368"/>
            <ac:spMk id="16" creationId="{1B80B0CF-6328-E410-04FF-30460BDE25FE}"/>
          </ac:spMkLst>
        </pc:spChg>
        <pc:spChg chg="mod">
          <ac:chgData name="(학생) 정해찬 (전기전자공학과)" userId="c206e3f8-eda4-4d29-847b-4522f9bfce41" providerId="ADAL" clId="{5EAC1C0E-A8DC-4DEF-91D4-7A091AED4CCB}" dt="2023-02-02T07:53:10.207" v="4631" actId="1076"/>
          <ac:spMkLst>
            <pc:docMk/>
            <pc:sldMk cId="513826079" sldId="368"/>
            <ac:spMk id="18" creationId="{2A0B36DA-5DFC-CC67-515F-F4C0628D723B}"/>
          </ac:spMkLst>
        </pc:spChg>
        <pc:spChg chg="add mod">
          <ac:chgData name="(학생) 정해찬 (전기전자공학과)" userId="c206e3f8-eda4-4d29-847b-4522f9bfce41" providerId="ADAL" clId="{5EAC1C0E-A8DC-4DEF-91D4-7A091AED4CCB}" dt="2023-02-02T07:52:38.950" v="4620" actId="1076"/>
          <ac:spMkLst>
            <pc:docMk/>
            <pc:sldMk cId="513826079" sldId="368"/>
            <ac:spMk id="19" creationId="{D6E555D2-9FDA-4E47-1EFF-E88E6AB81AB5}"/>
          </ac:spMkLst>
        </pc:spChg>
        <pc:spChg chg="add mod">
          <ac:chgData name="(학생) 정해찬 (전기전자공학과)" userId="c206e3f8-eda4-4d29-847b-4522f9bfce41" providerId="ADAL" clId="{5EAC1C0E-A8DC-4DEF-91D4-7A091AED4CCB}" dt="2023-02-02T07:51:33.303" v="4591" actId="20577"/>
          <ac:spMkLst>
            <pc:docMk/>
            <pc:sldMk cId="513826079" sldId="368"/>
            <ac:spMk id="21" creationId="{088F8586-6D12-5FA4-AFAF-9719A9CC7E1E}"/>
          </ac:spMkLst>
        </pc:spChg>
        <pc:spChg chg="add mod">
          <ac:chgData name="(학생) 정해찬 (전기전자공학과)" userId="c206e3f8-eda4-4d29-847b-4522f9bfce41" providerId="ADAL" clId="{5EAC1C0E-A8DC-4DEF-91D4-7A091AED4CCB}" dt="2023-02-02T07:52:59.005" v="4629" actId="14100"/>
          <ac:spMkLst>
            <pc:docMk/>
            <pc:sldMk cId="513826079" sldId="368"/>
            <ac:spMk id="22" creationId="{6F188576-DFA3-34BF-D966-79B83F286B3E}"/>
          </ac:spMkLst>
        </pc:spChg>
        <pc:picChg chg="add mod">
          <ac:chgData name="(학생) 정해찬 (전기전자공학과)" userId="c206e3f8-eda4-4d29-847b-4522f9bfce41" providerId="ADAL" clId="{5EAC1C0E-A8DC-4DEF-91D4-7A091AED4CCB}" dt="2023-02-02T07:52:38.950" v="4620" actId="1076"/>
          <ac:picMkLst>
            <pc:docMk/>
            <pc:sldMk cId="513826079" sldId="368"/>
            <ac:picMk id="6" creationId="{6390988C-847F-6144-0985-0D597D9076A9}"/>
          </ac:picMkLst>
        </pc:picChg>
        <pc:picChg chg="add mod">
          <ac:chgData name="(학생) 정해찬 (전기전자공학과)" userId="c206e3f8-eda4-4d29-847b-4522f9bfce41" providerId="ADAL" clId="{5EAC1C0E-A8DC-4DEF-91D4-7A091AED4CCB}" dt="2023-02-02T07:52:38.950" v="4620" actId="1076"/>
          <ac:picMkLst>
            <pc:docMk/>
            <pc:sldMk cId="513826079" sldId="368"/>
            <ac:picMk id="8" creationId="{23CF5038-B3AB-34B8-6DB6-09D4C1080D30}"/>
          </ac:picMkLst>
        </pc:picChg>
        <pc:picChg chg="del mod">
          <ac:chgData name="(학생) 정해찬 (전기전자공학과)" userId="c206e3f8-eda4-4d29-847b-4522f9bfce41" providerId="ADAL" clId="{5EAC1C0E-A8DC-4DEF-91D4-7A091AED4CCB}" dt="2023-02-02T07:32:36.465" v="4376" actId="478"/>
          <ac:picMkLst>
            <pc:docMk/>
            <pc:sldMk cId="513826079" sldId="368"/>
            <ac:picMk id="3074" creationId="{C560FA3E-A3A7-62CB-04FF-2A2EE02F32C0}"/>
          </ac:picMkLst>
        </pc:picChg>
      </pc:sldChg>
      <pc:sldChg chg="del">
        <pc:chgData name="(학생) 정해찬 (전기전자공학과)" userId="c206e3f8-eda4-4d29-847b-4522f9bfce41" providerId="ADAL" clId="{5EAC1C0E-A8DC-4DEF-91D4-7A091AED4CCB}" dt="2023-02-01T04:07:19.939" v="135" actId="47"/>
        <pc:sldMkLst>
          <pc:docMk/>
          <pc:sldMk cId="1806527135" sldId="368"/>
        </pc:sldMkLst>
      </pc:sldChg>
      <pc:sldChg chg="addSp delSp modSp add mod">
        <pc:chgData name="(학생) 정해찬 (전기전자공학과)" userId="c206e3f8-eda4-4d29-847b-4522f9bfce41" providerId="ADAL" clId="{5EAC1C0E-A8DC-4DEF-91D4-7A091AED4CCB}" dt="2023-02-02T08:09:14.380" v="4777" actId="20577"/>
        <pc:sldMkLst>
          <pc:docMk/>
          <pc:sldMk cId="1137742517" sldId="369"/>
        </pc:sldMkLst>
        <pc:spChg chg="add del">
          <ac:chgData name="(학생) 정해찬 (전기전자공학과)" userId="c206e3f8-eda4-4d29-847b-4522f9bfce41" providerId="ADAL" clId="{5EAC1C0E-A8DC-4DEF-91D4-7A091AED4CCB}" dt="2023-02-02T08:02:52.841" v="4641" actId="11529"/>
          <ac:spMkLst>
            <pc:docMk/>
            <pc:sldMk cId="1137742517" sldId="369"/>
            <ac:spMk id="2" creationId="{7C9BE38F-69EE-D820-AC56-3D1159340888}"/>
          </ac:spMkLst>
        </pc:spChg>
        <pc:spChg chg="del mod">
          <ac:chgData name="(학생) 정해찬 (전기전자공학과)" userId="c206e3f8-eda4-4d29-847b-4522f9bfce41" providerId="ADAL" clId="{5EAC1C0E-A8DC-4DEF-91D4-7A091AED4CCB}" dt="2023-02-02T08:02:41.992" v="4639" actId="478"/>
          <ac:spMkLst>
            <pc:docMk/>
            <pc:sldMk cId="1137742517" sldId="369"/>
            <ac:spMk id="3" creationId="{D3528446-F55C-CCBD-C24A-EB5809EBEB7D}"/>
          </ac:spMkLst>
        </pc:spChg>
        <pc:spChg chg="add mod">
          <ac:chgData name="(학생) 정해찬 (전기전자공학과)" userId="c206e3f8-eda4-4d29-847b-4522f9bfce41" providerId="ADAL" clId="{5EAC1C0E-A8DC-4DEF-91D4-7A091AED4CCB}" dt="2023-02-02T08:09:14.380" v="4777" actId="20577"/>
          <ac:spMkLst>
            <pc:docMk/>
            <pc:sldMk cId="1137742517" sldId="369"/>
            <ac:spMk id="9" creationId="{A071ECEE-D368-75FA-98E6-D1BE4DF4AF42}"/>
          </ac:spMkLst>
        </pc:spChg>
        <pc:spChg chg="del">
          <ac:chgData name="(학생) 정해찬 (전기전자공학과)" userId="c206e3f8-eda4-4d29-847b-4522f9bfce41" providerId="ADAL" clId="{5EAC1C0E-A8DC-4DEF-91D4-7A091AED4CCB}" dt="2023-02-02T08:02:37.777" v="4638" actId="478"/>
          <ac:spMkLst>
            <pc:docMk/>
            <pc:sldMk cId="1137742517" sldId="369"/>
            <ac:spMk id="13" creationId="{73EF7A8D-28A3-0CE6-2060-44B5FED00294}"/>
          </ac:spMkLst>
        </pc:spChg>
        <pc:spChg chg="del">
          <ac:chgData name="(학생) 정해찬 (전기전자공학과)" userId="c206e3f8-eda4-4d29-847b-4522f9bfce41" providerId="ADAL" clId="{5EAC1C0E-A8DC-4DEF-91D4-7A091AED4CCB}" dt="2023-02-02T08:02:37.777" v="4638" actId="478"/>
          <ac:spMkLst>
            <pc:docMk/>
            <pc:sldMk cId="1137742517" sldId="369"/>
            <ac:spMk id="14" creationId="{817EE66A-3D7A-39EF-2CEE-23CDF7AC0697}"/>
          </ac:spMkLst>
        </pc:spChg>
        <pc:spChg chg="del">
          <ac:chgData name="(학생) 정해찬 (전기전자공학과)" userId="c206e3f8-eda4-4d29-847b-4522f9bfce41" providerId="ADAL" clId="{5EAC1C0E-A8DC-4DEF-91D4-7A091AED4CCB}" dt="2023-02-02T08:02:37.777" v="4638" actId="478"/>
          <ac:spMkLst>
            <pc:docMk/>
            <pc:sldMk cId="1137742517" sldId="369"/>
            <ac:spMk id="16" creationId="{1B80B0CF-6328-E410-04FF-30460BDE25FE}"/>
          </ac:spMkLst>
        </pc:spChg>
        <pc:spChg chg="mod">
          <ac:chgData name="(학생) 정해찬 (전기전자공학과)" userId="c206e3f8-eda4-4d29-847b-4522f9bfce41" providerId="ADAL" clId="{5EAC1C0E-A8DC-4DEF-91D4-7A091AED4CCB}" dt="2023-02-02T07:53:30.597" v="4636" actId="1076"/>
          <ac:spMkLst>
            <pc:docMk/>
            <pc:sldMk cId="1137742517" sldId="369"/>
            <ac:spMk id="18" creationId="{2A0B36DA-5DFC-CC67-515F-F4C0628D723B}"/>
          </ac:spMkLst>
        </pc:spChg>
        <pc:spChg chg="del">
          <ac:chgData name="(학생) 정해찬 (전기전자공학과)" userId="c206e3f8-eda4-4d29-847b-4522f9bfce41" providerId="ADAL" clId="{5EAC1C0E-A8DC-4DEF-91D4-7A091AED4CCB}" dt="2023-02-02T08:02:37.777" v="4638" actId="478"/>
          <ac:spMkLst>
            <pc:docMk/>
            <pc:sldMk cId="1137742517" sldId="369"/>
            <ac:spMk id="19" creationId="{D6E555D2-9FDA-4E47-1EFF-E88E6AB81AB5}"/>
          </ac:spMkLst>
        </pc:spChg>
        <pc:spChg chg="del">
          <ac:chgData name="(학생) 정해찬 (전기전자공학과)" userId="c206e3f8-eda4-4d29-847b-4522f9bfce41" providerId="ADAL" clId="{5EAC1C0E-A8DC-4DEF-91D4-7A091AED4CCB}" dt="2023-02-02T07:53:26.870" v="4634" actId="478"/>
          <ac:spMkLst>
            <pc:docMk/>
            <pc:sldMk cId="1137742517" sldId="369"/>
            <ac:spMk id="21" creationId="{088F8586-6D12-5FA4-AFAF-9719A9CC7E1E}"/>
          </ac:spMkLst>
        </pc:spChg>
        <pc:spChg chg="del">
          <ac:chgData name="(학생) 정해찬 (전기전자공학과)" userId="c206e3f8-eda4-4d29-847b-4522f9bfce41" providerId="ADAL" clId="{5EAC1C0E-A8DC-4DEF-91D4-7A091AED4CCB}" dt="2023-02-02T07:53:27.957" v="4635" actId="478"/>
          <ac:spMkLst>
            <pc:docMk/>
            <pc:sldMk cId="1137742517" sldId="369"/>
            <ac:spMk id="22" creationId="{6F188576-DFA3-34BF-D966-79B83F286B3E}"/>
          </ac:spMkLst>
        </pc:spChg>
        <pc:picChg chg="del">
          <ac:chgData name="(학생) 정해찬 (전기전자공학과)" userId="c206e3f8-eda4-4d29-847b-4522f9bfce41" providerId="ADAL" clId="{5EAC1C0E-A8DC-4DEF-91D4-7A091AED4CCB}" dt="2023-02-02T08:02:37.777" v="4638" actId="478"/>
          <ac:picMkLst>
            <pc:docMk/>
            <pc:sldMk cId="1137742517" sldId="369"/>
            <ac:picMk id="6" creationId="{6390988C-847F-6144-0985-0D597D9076A9}"/>
          </ac:picMkLst>
        </pc:picChg>
        <pc:picChg chg="del">
          <ac:chgData name="(학생) 정해찬 (전기전자공학과)" userId="c206e3f8-eda4-4d29-847b-4522f9bfce41" providerId="ADAL" clId="{5EAC1C0E-A8DC-4DEF-91D4-7A091AED4CCB}" dt="2023-02-02T08:02:37.777" v="4638" actId="478"/>
          <ac:picMkLst>
            <pc:docMk/>
            <pc:sldMk cId="1137742517" sldId="369"/>
            <ac:picMk id="8" creationId="{23CF5038-B3AB-34B8-6DB6-09D4C1080D30}"/>
          </ac:picMkLst>
        </pc:picChg>
      </pc:sldChg>
      <pc:sldChg chg="del">
        <pc:chgData name="(학생) 정해찬 (전기전자공학과)" userId="c206e3f8-eda4-4d29-847b-4522f9bfce41" providerId="ADAL" clId="{5EAC1C0E-A8DC-4DEF-91D4-7A091AED4CCB}" dt="2023-02-01T04:07:18.539" v="134" actId="47"/>
        <pc:sldMkLst>
          <pc:docMk/>
          <pc:sldMk cId="3466781441" sldId="369"/>
        </pc:sldMkLst>
      </pc:sldChg>
      <pc:sldChg chg="addSp modSp add">
        <pc:chgData name="(학생) 정해찬 (전기전자공학과)" userId="c206e3f8-eda4-4d29-847b-4522f9bfce41" providerId="ADAL" clId="{5EAC1C0E-A8DC-4DEF-91D4-7A091AED4CCB}" dt="2023-02-02T08:42:56.607" v="5183" actId="1076"/>
        <pc:sldMkLst>
          <pc:docMk/>
          <pc:sldMk cId="995886811" sldId="370"/>
        </pc:sldMkLst>
        <pc:spChg chg="add mod">
          <ac:chgData name="(학생) 정해찬 (전기전자공학과)" userId="c206e3f8-eda4-4d29-847b-4522f9bfce41" providerId="ADAL" clId="{5EAC1C0E-A8DC-4DEF-91D4-7A091AED4CCB}" dt="2023-02-02T08:42:56.607" v="5183" actId="1076"/>
          <ac:spMkLst>
            <pc:docMk/>
            <pc:sldMk cId="995886811" sldId="370"/>
            <ac:spMk id="3" creationId="{86E61736-1FF6-253C-3D6A-2CDB04B1E407}"/>
          </ac:spMkLst>
        </pc:spChg>
        <pc:spChg chg="add mod">
          <ac:chgData name="(학생) 정해찬 (전기전자공학과)" userId="c206e3f8-eda4-4d29-847b-4522f9bfce41" providerId="ADAL" clId="{5EAC1C0E-A8DC-4DEF-91D4-7A091AED4CCB}" dt="2023-02-02T08:42:56.607" v="5183" actId="1076"/>
          <ac:spMkLst>
            <pc:docMk/>
            <pc:sldMk cId="995886811" sldId="370"/>
            <ac:spMk id="6" creationId="{F5C59849-0807-0E2B-AC3F-0478D640F1E8}"/>
          </ac:spMkLst>
        </pc:spChg>
        <pc:picChg chg="add mod">
          <ac:chgData name="(학생) 정해찬 (전기전자공학과)" userId="c206e3f8-eda4-4d29-847b-4522f9bfce41" providerId="ADAL" clId="{5EAC1C0E-A8DC-4DEF-91D4-7A091AED4CCB}" dt="2023-02-02T08:42:56.607" v="5183" actId="1076"/>
          <ac:picMkLst>
            <pc:docMk/>
            <pc:sldMk cId="995886811" sldId="370"/>
            <ac:picMk id="2" creationId="{25167B71-94C8-A36C-E0A0-A48CE715228F}"/>
          </ac:picMkLst>
        </pc:picChg>
      </pc:sldChg>
      <pc:sldChg chg="del">
        <pc:chgData name="(학생) 정해찬 (전기전자공학과)" userId="c206e3f8-eda4-4d29-847b-4522f9bfce41" providerId="ADAL" clId="{5EAC1C0E-A8DC-4DEF-91D4-7A091AED4CCB}" dt="2023-02-01T04:07:16.842" v="133" actId="47"/>
        <pc:sldMkLst>
          <pc:docMk/>
          <pc:sldMk cId="1315985830" sldId="370"/>
        </pc:sldMkLst>
      </pc:sldChg>
      <pc:sldChg chg="addSp delSp modSp add mod">
        <pc:chgData name="(학생) 정해찬 (전기전자공학과)" userId="c206e3f8-eda4-4d29-847b-4522f9bfce41" providerId="ADAL" clId="{5EAC1C0E-A8DC-4DEF-91D4-7A091AED4CCB}" dt="2023-02-02T08:44:20.830" v="5214" actId="1076"/>
        <pc:sldMkLst>
          <pc:docMk/>
          <pc:sldMk cId="4231385620" sldId="371"/>
        </pc:sldMkLst>
        <pc:spChg chg="add mod">
          <ac:chgData name="(학생) 정해찬 (전기전자공학과)" userId="c206e3f8-eda4-4d29-847b-4522f9bfce41" providerId="ADAL" clId="{5EAC1C0E-A8DC-4DEF-91D4-7A091AED4CCB}" dt="2023-02-02T08:42:27.088" v="5179" actId="1076"/>
          <ac:spMkLst>
            <pc:docMk/>
            <pc:sldMk cId="4231385620" sldId="371"/>
            <ac:spMk id="2" creationId="{8050E567-21D5-BF65-3A03-34EE6229ACD1}"/>
          </ac:spMkLst>
        </pc:spChg>
        <pc:spChg chg="add del mod">
          <ac:chgData name="(학생) 정해찬 (전기전자공학과)" userId="c206e3f8-eda4-4d29-847b-4522f9bfce41" providerId="ADAL" clId="{5EAC1C0E-A8DC-4DEF-91D4-7A091AED4CCB}" dt="2023-02-02T08:43:37.973" v="5187" actId="478"/>
          <ac:spMkLst>
            <pc:docMk/>
            <pc:sldMk cId="4231385620" sldId="371"/>
            <ac:spMk id="6" creationId="{041DAD63-50FE-D0F5-4FE0-BF4E5DCD16FF}"/>
          </ac:spMkLst>
        </pc:spChg>
        <pc:spChg chg="add del mod">
          <ac:chgData name="(학생) 정해찬 (전기전자공학과)" userId="c206e3f8-eda4-4d29-847b-4522f9bfce41" providerId="ADAL" clId="{5EAC1C0E-A8DC-4DEF-91D4-7A091AED4CCB}" dt="2023-02-02T08:43:35.797" v="5186" actId="478"/>
          <ac:spMkLst>
            <pc:docMk/>
            <pc:sldMk cId="4231385620" sldId="371"/>
            <ac:spMk id="7" creationId="{0B98A756-88F3-3E6C-2841-A7C52284C380}"/>
          </ac:spMkLst>
        </pc:spChg>
        <pc:spChg chg="add mod">
          <ac:chgData name="(학생) 정해찬 (전기전자공학과)" userId="c206e3f8-eda4-4d29-847b-4522f9bfce41" providerId="ADAL" clId="{5EAC1C0E-A8DC-4DEF-91D4-7A091AED4CCB}" dt="2023-02-02T08:44:20.830" v="5214" actId="1076"/>
          <ac:spMkLst>
            <pc:docMk/>
            <pc:sldMk cId="4231385620" sldId="371"/>
            <ac:spMk id="14" creationId="{F0936451-74E8-DC53-CE55-91502F037295}"/>
          </ac:spMkLst>
        </pc:spChg>
        <pc:spChg chg="del">
          <ac:chgData name="(학생) 정해찬 (전기전자공학과)" userId="c206e3f8-eda4-4d29-847b-4522f9bfce41" providerId="ADAL" clId="{5EAC1C0E-A8DC-4DEF-91D4-7A091AED4CCB}" dt="2023-02-02T08:40:18.283" v="5115" actId="478"/>
          <ac:spMkLst>
            <pc:docMk/>
            <pc:sldMk cId="4231385620" sldId="371"/>
            <ac:spMk id="28" creationId="{74AECED0-66AF-A63E-D125-52CF1289B21E}"/>
          </ac:spMkLst>
        </pc:spChg>
        <pc:spChg chg="del">
          <ac:chgData name="(학생) 정해찬 (전기전자공학과)" userId="c206e3f8-eda4-4d29-847b-4522f9bfce41" providerId="ADAL" clId="{5EAC1C0E-A8DC-4DEF-91D4-7A091AED4CCB}" dt="2023-02-02T08:40:16.107" v="5114" actId="478"/>
          <ac:spMkLst>
            <pc:docMk/>
            <pc:sldMk cId="4231385620" sldId="371"/>
            <ac:spMk id="32" creationId="{EAD018A7-3A86-DC07-F155-EBFDC7C26C47}"/>
          </ac:spMkLst>
        </pc:spChg>
        <pc:spChg chg="del">
          <ac:chgData name="(학생) 정해찬 (전기전자공학과)" userId="c206e3f8-eda4-4d29-847b-4522f9bfce41" providerId="ADAL" clId="{5EAC1C0E-A8DC-4DEF-91D4-7A091AED4CCB}" dt="2023-02-02T08:41:06.980" v="5131" actId="478"/>
          <ac:spMkLst>
            <pc:docMk/>
            <pc:sldMk cId="4231385620" sldId="371"/>
            <ac:spMk id="33" creationId="{180515FA-B3D0-9284-7172-01E891E4BD4B}"/>
          </ac:spMkLst>
        </pc:spChg>
        <pc:spChg chg="del">
          <ac:chgData name="(학생) 정해찬 (전기전자공학과)" userId="c206e3f8-eda4-4d29-847b-4522f9bfce41" providerId="ADAL" clId="{5EAC1C0E-A8DC-4DEF-91D4-7A091AED4CCB}" dt="2023-02-02T08:41:09.875" v="5132" actId="478"/>
          <ac:spMkLst>
            <pc:docMk/>
            <pc:sldMk cId="4231385620" sldId="371"/>
            <ac:spMk id="34" creationId="{61792EF5-90BA-FC38-B74D-CEF191939661}"/>
          </ac:spMkLst>
        </pc:spChg>
        <pc:spChg chg="mod">
          <ac:chgData name="(학생) 정해찬 (전기전자공학과)" userId="c206e3f8-eda4-4d29-847b-4522f9bfce41" providerId="ADAL" clId="{5EAC1C0E-A8DC-4DEF-91D4-7A091AED4CCB}" dt="2023-02-02T08:42:14.747" v="5177" actId="20577"/>
          <ac:spMkLst>
            <pc:docMk/>
            <pc:sldMk cId="4231385620" sldId="371"/>
            <ac:spMk id="35" creationId="{5B135BB9-F44B-D8AD-A078-447C6477D752}"/>
          </ac:spMkLst>
        </pc:spChg>
        <pc:picChg chg="add del mod">
          <ac:chgData name="(학생) 정해찬 (전기전자공학과)" userId="c206e3f8-eda4-4d29-847b-4522f9bfce41" providerId="ADAL" clId="{5EAC1C0E-A8DC-4DEF-91D4-7A091AED4CCB}" dt="2023-02-02T08:43:33.869" v="5185" actId="478"/>
          <ac:picMkLst>
            <pc:docMk/>
            <pc:sldMk cId="4231385620" sldId="371"/>
            <ac:picMk id="3" creationId="{3BA0BC4A-B46C-8889-772C-75DE52316328}"/>
          </ac:picMkLst>
        </pc:picChg>
        <pc:picChg chg="add mod">
          <ac:chgData name="(학생) 정해찬 (전기전자공학과)" userId="c206e3f8-eda4-4d29-847b-4522f9bfce41" providerId="ADAL" clId="{5EAC1C0E-A8DC-4DEF-91D4-7A091AED4CCB}" dt="2023-02-02T08:44:20.830" v="5214" actId="1076"/>
          <ac:picMkLst>
            <pc:docMk/>
            <pc:sldMk cId="4231385620" sldId="371"/>
            <ac:picMk id="9" creationId="{3360CB26-509E-DBD9-FE59-FFC2BC780C3B}"/>
          </ac:picMkLst>
        </pc:picChg>
        <pc:picChg chg="del">
          <ac:chgData name="(학생) 정해찬 (전기전자공학과)" userId="c206e3f8-eda4-4d29-847b-4522f9bfce41" providerId="ADAL" clId="{5EAC1C0E-A8DC-4DEF-91D4-7A091AED4CCB}" dt="2023-02-02T08:41:18.883" v="5134" actId="478"/>
          <ac:picMkLst>
            <pc:docMk/>
            <pc:sldMk cId="4231385620" sldId="371"/>
            <ac:picMk id="30" creationId="{EE5F533B-6F59-5923-8D94-F87F881ED19F}"/>
          </ac:picMkLst>
        </pc:picChg>
      </pc:sldChg>
      <pc:sldChg chg="del">
        <pc:chgData name="(학생) 정해찬 (전기전자공학과)" userId="c206e3f8-eda4-4d29-847b-4522f9bfce41" providerId="ADAL" clId="{5EAC1C0E-A8DC-4DEF-91D4-7A091AED4CCB}" dt="2023-02-01T04:07:15.010" v="131" actId="47"/>
        <pc:sldMkLst>
          <pc:docMk/>
          <pc:sldMk cId="384395566" sldId="372"/>
        </pc:sldMkLst>
      </pc:sldChg>
      <pc:sldChg chg="add del">
        <pc:chgData name="(학생) 정해찬 (전기전자공학과)" userId="c206e3f8-eda4-4d29-847b-4522f9bfce41" providerId="ADAL" clId="{5EAC1C0E-A8DC-4DEF-91D4-7A091AED4CCB}" dt="2023-02-02T08:41:44.084" v="5137" actId="47"/>
        <pc:sldMkLst>
          <pc:docMk/>
          <pc:sldMk cId="1364005280" sldId="372"/>
        </pc:sldMkLst>
      </pc:sldChg>
      <pc:sldChg chg="del">
        <pc:chgData name="(학생) 정해찬 (전기전자공학과)" userId="c206e3f8-eda4-4d29-847b-4522f9bfce41" providerId="ADAL" clId="{5EAC1C0E-A8DC-4DEF-91D4-7A091AED4CCB}" dt="2023-02-01T04:07:14.090" v="130" actId="47"/>
        <pc:sldMkLst>
          <pc:docMk/>
          <pc:sldMk cId="2364967349" sldId="373"/>
        </pc:sldMkLst>
      </pc:sldChg>
      <pc:sldChg chg="modSp mod">
        <pc:chgData name="(학생) 정해찬 (전기전자공학과)" userId="c206e3f8-eda4-4d29-847b-4522f9bfce41" providerId="ADAL" clId="{5EAC1C0E-A8DC-4DEF-91D4-7A091AED4CCB}" dt="2023-02-03T08:22:04.225" v="5256" actId="113"/>
        <pc:sldMkLst>
          <pc:docMk/>
          <pc:sldMk cId="2163625949" sldId="374"/>
        </pc:sldMkLst>
        <pc:spChg chg="mod">
          <ac:chgData name="(학생) 정해찬 (전기전자공학과)" userId="c206e3f8-eda4-4d29-847b-4522f9bfce41" providerId="ADAL" clId="{5EAC1C0E-A8DC-4DEF-91D4-7A091AED4CCB}" dt="2023-02-03T08:22:04.225" v="5256" actId="113"/>
          <ac:spMkLst>
            <pc:docMk/>
            <pc:sldMk cId="2163625949" sldId="374"/>
            <ac:spMk id="57" creationId="{F5C0ACA2-AE81-D1A1-859F-7266B8AB20C6}"/>
          </ac:spMkLst>
        </pc:spChg>
      </pc:sldChg>
      <pc:sldChg chg="del">
        <pc:chgData name="(학생) 정해찬 (전기전자공학과)" userId="c206e3f8-eda4-4d29-847b-4522f9bfce41" providerId="ADAL" clId="{5EAC1C0E-A8DC-4DEF-91D4-7A091AED4CCB}" dt="2023-02-01T04:07:12.996" v="129" actId="47"/>
        <pc:sldMkLst>
          <pc:docMk/>
          <pc:sldMk cId="3379792239" sldId="374"/>
        </pc:sldMkLst>
      </pc:sldChg>
      <pc:sldChg chg="del">
        <pc:chgData name="(학생) 정해찬 (전기전자공학과)" userId="c206e3f8-eda4-4d29-847b-4522f9bfce41" providerId="ADAL" clId="{5EAC1C0E-A8DC-4DEF-91D4-7A091AED4CCB}" dt="2023-02-01T04:07:02.707" v="122" actId="47"/>
        <pc:sldMkLst>
          <pc:docMk/>
          <pc:sldMk cId="313892407" sldId="375"/>
        </pc:sldMkLst>
      </pc:sldChg>
      <pc:sldChg chg="del">
        <pc:chgData name="(학생) 정해찬 (전기전자공학과)" userId="c206e3f8-eda4-4d29-847b-4522f9bfce41" providerId="ADAL" clId="{5EAC1C0E-A8DC-4DEF-91D4-7A091AED4CCB}" dt="2023-02-01T04:07:04.092" v="124" actId="47"/>
        <pc:sldMkLst>
          <pc:docMk/>
          <pc:sldMk cId="528902097" sldId="376"/>
        </pc:sldMkLst>
      </pc:sldChg>
      <pc:sldChg chg="del">
        <pc:chgData name="(학생) 정해찬 (전기전자공학과)" userId="c206e3f8-eda4-4d29-847b-4522f9bfce41" providerId="ADAL" clId="{5EAC1C0E-A8DC-4DEF-91D4-7A091AED4CCB}" dt="2023-02-01T04:07:05.983" v="126" actId="47"/>
        <pc:sldMkLst>
          <pc:docMk/>
          <pc:sldMk cId="544397769" sldId="377"/>
        </pc:sldMkLst>
      </pc:sldChg>
      <pc:sldChg chg="del">
        <pc:chgData name="(학생) 정해찬 (전기전자공학과)" userId="c206e3f8-eda4-4d29-847b-4522f9bfce41" providerId="ADAL" clId="{5EAC1C0E-A8DC-4DEF-91D4-7A091AED4CCB}" dt="2023-02-03T08:28:28.646" v="5267" actId="47"/>
        <pc:sldMkLst>
          <pc:docMk/>
          <pc:sldMk cId="643959371" sldId="379"/>
        </pc:sldMkLst>
      </pc:sldChg>
    </pc:docChg>
  </pc:docChgLst>
  <pc:docChgLst>
    <pc:chgData name="(학생) 정해찬 (전기전자공학과)" userId="c206e3f8-eda4-4d29-847b-4522f9bfce41" providerId="ADAL" clId="{9B5B3A81-5A76-4B57-9E81-D3458519E7FB}"/>
    <pc:docChg chg="undo custSel addSld delSld modSld sldOrd">
      <pc:chgData name="(학생) 정해찬 (전기전자공학과)" userId="c206e3f8-eda4-4d29-847b-4522f9bfce41" providerId="ADAL" clId="{9B5B3A81-5A76-4B57-9E81-D3458519E7FB}" dt="2023-02-10T05:01:25.681" v="3617" actId="1076"/>
      <pc:docMkLst>
        <pc:docMk/>
      </pc:docMkLst>
      <pc:sldChg chg="addSp delSp modSp mod">
        <pc:chgData name="(학생) 정해찬 (전기전자공학과)" userId="c206e3f8-eda4-4d29-847b-4522f9bfce41" providerId="ADAL" clId="{9B5B3A81-5A76-4B57-9E81-D3458519E7FB}" dt="2023-02-06T04:35:12.991" v="36" actId="20577"/>
        <pc:sldMkLst>
          <pc:docMk/>
          <pc:sldMk cId="743032575" sldId="271"/>
        </pc:sldMkLst>
        <pc:spChg chg="mod">
          <ac:chgData name="(학생) 정해찬 (전기전자공학과)" userId="c206e3f8-eda4-4d29-847b-4522f9bfce41" providerId="ADAL" clId="{9B5B3A81-5A76-4B57-9E81-D3458519E7FB}" dt="2023-02-06T04:34:17.422" v="19" actId="20577"/>
          <ac:spMkLst>
            <pc:docMk/>
            <pc:sldMk cId="743032575" sldId="271"/>
            <ac:spMk id="7" creationId="{00000000-0000-0000-0000-000000000000}"/>
          </ac:spMkLst>
        </pc:spChg>
        <pc:spChg chg="del mod">
          <ac:chgData name="(학생) 정해찬 (전기전자공학과)" userId="c206e3f8-eda4-4d29-847b-4522f9bfce41" providerId="ADAL" clId="{9B5B3A81-5A76-4B57-9E81-D3458519E7FB}" dt="2023-02-06T04:34:42.911" v="26" actId="478"/>
          <ac:spMkLst>
            <pc:docMk/>
            <pc:sldMk cId="743032575" sldId="271"/>
            <ac:spMk id="8" creationId="{00000000-0000-0000-0000-000000000000}"/>
          </ac:spMkLst>
        </pc:spChg>
        <pc:spChg chg="mod">
          <ac:chgData name="(학생) 정해찬 (전기전자공학과)" userId="c206e3f8-eda4-4d29-847b-4522f9bfce41" providerId="ADAL" clId="{9B5B3A81-5A76-4B57-9E81-D3458519E7FB}" dt="2023-02-06T04:35:12.991" v="36" actId="20577"/>
          <ac:spMkLst>
            <pc:docMk/>
            <pc:sldMk cId="743032575" sldId="271"/>
            <ac:spMk id="9" creationId="{00000000-0000-0000-0000-000000000000}"/>
          </ac:spMkLst>
        </pc:spChg>
        <pc:cxnChg chg="add mod">
          <ac:chgData name="(학생) 정해찬 (전기전자공학과)" userId="c206e3f8-eda4-4d29-847b-4522f9bfce41" providerId="ADAL" clId="{9B5B3A81-5A76-4B57-9E81-D3458519E7FB}" dt="2023-02-06T04:35:05.934" v="33" actId="1037"/>
          <ac:cxnSpMkLst>
            <pc:docMk/>
            <pc:sldMk cId="743032575" sldId="271"/>
            <ac:cxnSpMk id="2" creationId="{8DA29198-A662-3B18-ADEA-31D00ED744A8}"/>
          </ac:cxnSpMkLst>
        </pc:cxnChg>
      </pc:sldChg>
      <pc:sldChg chg="delSp modSp del mod">
        <pc:chgData name="(학생) 정해찬 (전기전자공학과)" userId="c206e3f8-eda4-4d29-847b-4522f9bfce41" providerId="ADAL" clId="{9B5B3A81-5A76-4B57-9E81-D3458519E7FB}" dt="2023-02-06T06:06:19.554" v="817" actId="47"/>
        <pc:sldMkLst>
          <pc:docMk/>
          <pc:sldMk cId="854779416" sldId="344"/>
        </pc:sldMkLst>
        <pc:spChg chg="del">
          <ac:chgData name="(학생) 정해찬 (전기전자공학과)" userId="c206e3f8-eda4-4d29-847b-4522f9bfce41" providerId="ADAL" clId="{9B5B3A81-5A76-4B57-9E81-D3458519E7FB}" dt="2023-02-06T04:35:28.471" v="37" actId="478"/>
          <ac:spMkLst>
            <pc:docMk/>
            <pc:sldMk cId="854779416" sldId="344"/>
            <ac:spMk id="3" creationId="{1853EBF6-AB53-3D70-D354-5190369492C9}"/>
          </ac:spMkLst>
        </pc:spChg>
        <pc:spChg chg="mod">
          <ac:chgData name="(학생) 정해찬 (전기전자공학과)" userId="c206e3f8-eda4-4d29-847b-4522f9bfce41" providerId="ADAL" clId="{9B5B3A81-5A76-4B57-9E81-D3458519E7FB}" dt="2023-02-06T04:35:39.374" v="51" actId="20577"/>
          <ac:spMkLst>
            <pc:docMk/>
            <pc:sldMk cId="854779416" sldId="344"/>
            <ac:spMk id="16" creationId="{00000000-0000-0000-0000-000000000000}"/>
          </ac:spMkLst>
        </pc:spChg>
        <pc:spChg chg="del">
          <ac:chgData name="(학생) 정해찬 (전기전자공학과)" userId="c206e3f8-eda4-4d29-847b-4522f9bfce41" providerId="ADAL" clId="{9B5B3A81-5A76-4B57-9E81-D3458519E7FB}" dt="2023-02-06T04:35:50.327" v="54" actId="478"/>
          <ac:spMkLst>
            <pc:docMk/>
            <pc:sldMk cId="854779416" sldId="344"/>
            <ac:spMk id="25" creationId="{D2629747-C7AF-4D01-7E98-BA47EB143E88}"/>
          </ac:spMkLst>
        </pc:spChg>
        <pc:spChg chg="del">
          <ac:chgData name="(학생) 정해찬 (전기전자공학과)" userId="c206e3f8-eda4-4d29-847b-4522f9bfce41" providerId="ADAL" clId="{9B5B3A81-5A76-4B57-9E81-D3458519E7FB}" dt="2023-02-06T04:36:03.160" v="59" actId="478"/>
          <ac:spMkLst>
            <pc:docMk/>
            <pc:sldMk cId="854779416" sldId="344"/>
            <ac:spMk id="32" creationId="{3865DB62-D41A-5EC7-E3F5-F028500DD69D}"/>
          </ac:spMkLst>
        </pc:spChg>
        <pc:spChg chg="del">
          <ac:chgData name="(학생) 정해찬 (전기전자공학과)" userId="c206e3f8-eda4-4d29-847b-4522f9bfce41" providerId="ADAL" clId="{9B5B3A81-5A76-4B57-9E81-D3458519E7FB}" dt="2023-02-06T04:36:01.539" v="58" actId="478"/>
          <ac:spMkLst>
            <pc:docMk/>
            <pc:sldMk cId="854779416" sldId="344"/>
            <ac:spMk id="35" creationId="{7B549A29-959B-5B02-E92B-8AAB406D7E06}"/>
          </ac:spMkLst>
        </pc:spChg>
        <pc:spChg chg="del">
          <ac:chgData name="(학생) 정해찬 (전기전자공학과)" userId="c206e3f8-eda4-4d29-847b-4522f9bfce41" providerId="ADAL" clId="{9B5B3A81-5A76-4B57-9E81-D3458519E7FB}" dt="2023-02-06T04:35:54.807" v="55" actId="478"/>
          <ac:spMkLst>
            <pc:docMk/>
            <pc:sldMk cId="854779416" sldId="344"/>
            <ac:spMk id="37" creationId="{44E331C6-9770-BEF8-9637-D3F243CFFC60}"/>
          </ac:spMkLst>
        </pc:spChg>
        <pc:spChg chg="del">
          <ac:chgData name="(학생) 정해찬 (전기전자공학과)" userId="c206e3f8-eda4-4d29-847b-4522f9bfce41" providerId="ADAL" clId="{9B5B3A81-5A76-4B57-9E81-D3458519E7FB}" dt="2023-02-06T04:35:54.807" v="55" actId="478"/>
          <ac:spMkLst>
            <pc:docMk/>
            <pc:sldMk cId="854779416" sldId="344"/>
            <ac:spMk id="38" creationId="{68B23BA3-299F-7661-E9C6-B02859D85B29}"/>
          </ac:spMkLst>
        </pc:spChg>
        <pc:spChg chg="del">
          <ac:chgData name="(학생) 정해찬 (전기전자공학과)" userId="c206e3f8-eda4-4d29-847b-4522f9bfce41" providerId="ADAL" clId="{9B5B3A81-5A76-4B57-9E81-D3458519E7FB}" dt="2023-02-06T04:35:59.943" v="57" actId="478"/>
          <ac:spMkLst>
            <pc:docMk/>
            <pc:sldMk cId="854779416" sldId="344"/>
            <ac:spMk id="39" creationId="{4FECAA23-7A43-DCDF-EF65-8D8D557EE842}"/>
          </ac:spMkLst>
        </pc:spChg>
        <pc:spChg chg="del">
          <ac:chgData name="(학생) 정해찬 (전기전자공학과)" userId="c206e3f8-eda4-4d29-847b-4522f9bfce41" providerId="ADAL" clId="{9B5B3A81-5A76-4B57-9E81-D3458519E7FB}" dt="2023-02-06T04:35:54.807" v="55" actId="478"/>
          <ac:spMkLst>
            <pc:docMk/>
            <pc:sldMk cId="854779416" sldId="344"/>
            <ac:spMk id="40" creationId="{560253F3-01B6-3C95-2733-92E96DA3F220}"/>
          </ac:spMkLst>
        </pc:spChg>
        <pc:spChg chg="del">
          <ac:chgData name="(학생) 정해찬 (전기전자공학과)" userId="c206e3f8-eda4-4d29-847b-4522f9bfce41" providerId="ADAL" clId="{9B5B3A81-5A76-4B57-9E81-D3458519E7FB}" dt="2023-02-06T04:36:04.087" v="60" actId="478"/>
          <ac:spMkLst>
            <pc:docMk/>
            <pc:sldMk cId="854779416" sldId="344"/>
            <ac:spMk id="43" creationId="{917B01ED-BB0B-1982-5F28-4E65D662D0CA}"/>
          </ac:spMkLst>
        </pc:spChg>
        <pc:picChg chg="del">
          <ac:chgData name="(학생) 정해찬 (전기전자공학과)" userId="c206e3f8-eda4-4d29-847b-4522f9bfce41" providerId="ADAL" clId="{9B5B3A81-5A76-4B57-9E81-D3458519E7FB}" dt="2023-02-06T04:35:57.503" v="56" actId="478"/>
          <ac:picMkLst>
            <pc:docMk/>
            <pc:sldMk cId="854779416" sldId="344"/>
            <ac:picMk id="2" creationId="{A7E3FFAD-8CB7-2F88-1C43-71B04F956DCC}"/>
          </ac:picMkLst>
        </pc:picChg>
        <pc:picChg chg="del">
          <ac:chgData name="(학생) 정해찬 (전기전자공학과)" userId="c206e3f8-eda4-4d29-847b-4522f9bfce41" providerId="ADAL" clId="{9B5B3A81-5A76-4B57-9E81-D3458519E7FB}" dt="2023-02-06T04:35:54.807" v="55" actId="478"/>
          <ac:picMkLst>
            <pc:docMk/>
            <pc:sldMk cId="854779416" sldId="344"/>
            <ac:picMk id="5" creationId="{EEB3A705-5DE5-2825-1C49-F0C5AED563A8}"/>
          </ac:picMkLst>
        </pc:picChg>
        <pc:cxnChg chg="del">
          <ac:chgData name="(학생) 정해찬 (전기전자공학과)" userId="c206e3f8-eda4-4d29-847b-4522f9bfce41" providerId="ADAL" clId="{9B5B3A81-5A76-4B57-9E81-D3458519E7FB}" dt="2023-02-06T04:35:54.807" v="55" actId="478"/>
          <ac:cxnSpMkLst>
            <pc:docMk/>
            <pc:sldMk cId="854779416" sldId="344"/>
            <ac:cxnSpMk id="7" creationId="{49019B0B-EE35-E2DE-1A4D-744639D10049}"/>
          </ac:cxnSpMkLst>
        </pc:cxnChg>
        <pc:cxnChg chg="del">
          <ac:chgData name="(학생) 정해찬 (전기전자공학과)" userId="c206e3f8-eda4-4d29-847b-4522f9bfce41" providerId="ADAL" clId="{9B5B3A81-5A76-4B57-9E81-D3458519E7FB}" dt="2023-02-06T04:35:54.807" v="55" actId="478"/>
          <ac:cxnSpMkLst>
            <pc:docMk/>
            <pc:sldMk cId="854779416" sldId="344"/>
            <ac:cxnSpMk id="8" creationId="{8517720B-ED48-E253-6E63-E86F3A684480}"/>
          </ac:cxnSpMkLst>
        </pc:cxnChg>
        <pc:cxnChg chg="del">
          <ac:chgData name="(학생) 정해찬 (전기전자공학과)" userId="c206e3f8-eda4-4d29-847b-4522f9bfce41" providerId="ADAL" clId="{9B5B3A81-5A76-4B57-9E81-D3458519E7FB}" dt="2023-02-06T04:35:54.807" v="55" actId="478"/>
          <ac:cxnSpMkLst>
            <pc:docMk/>
            <pc:sldMk cId="854779416" sldId="344"/>
            <ac:cxnSpMk id="21" creationId="{00000000-0000-0000-0000-000000000000}"/>
          </ac:cxnSpMkLst>
        </pc:cxnChg>
        <pc:cxnChg chg="del">
          <ac:chgData name="(학생) 정해찬 (전기전자공학과)" userId="c206e3f8-eda4-4d29-847b-4522f9bfce41" providerId="ADAL" clId="{9B5B3A81-5A76-4B57-9E81-D3458519E7FB}" dt="2023-02-06T04:35:54.807" v="55" actId="478"/>
          <ac:cxnSpMkLst>
            <pc:docMk/>
            <pc:sldMk cId="854779416" sldId="344"/>
            <ac:cxnSpMk id="26" creationId="{781C551F-A49D-D12D-63E8-2C05E6B1C29A}"/>
          </ac:cxnSpMkLst>
        </pc:cxnChg>
        <pc:cxnChg chg="del">
          <ac:chgData name="(학생) 정해찬 (전기전자공학과)" userId="c206e3f8-eda4-4d29-847b-4522f9bfce41" providerId="ADAL" clId="{9B5B3A81-5A76-4B57-9E81-D3458519E7FB}" dt="2023-02-06T04:35:54.807" v="55" actId="478"/>
          <ac:cxnSpMkLst>
            <pc:docMk/>
            <pc:sldMk cId="854779416" sldId="344"/>
            <ac:cxnSpMk id="27" creationId="{10E2B098-C544-DE2E-3C80-553E9E7F7251}"/>
          </ac:cxnSpMkLst>
        </pc:cxnChg>
        <pc:cxnChg chg="mod">
          <ac:chgData name="(학생) 정해찬 (전기전자공학과)" userId="c206e3f8-eda4-4d29-847b-4522f9bfce41" providerId="ADAL" clId="{9B5B3A81-5A76-4B57-9E81-D3458519E7FB}" dt="2023-02-06T04:35:48.038" v="53" actId="14100"/>
          <ac:cxnSpMkLst>
            <pc:docMk/>
            <pc:sldMk cId="854779416" sldId="344"/>
            <ac:cxnSpMk id="33" creationId="{2D001303-EBCF-4681-B09E-0503C8361A12}"/>
          </ac:cxnSpMkLst>
        </pc:cxnChg>
      </pc:sldChg>
      <pc:sldChg chg="add del">
        <pc:chgData name="(학생) 정해찬 (전기전자공학과)" userId="c206e3f8-eda4-4d29-847b-4522f9bfce41" providerId="ADAL" clId="{9B5B3A81-5A76-4B57-9E81-D3458519E7FB}" dt="2023-02-06T06:06:17.092" v="816" actId="47"/>
        <pc:sldMkLst>
          <pc:docMk/>
          <pc:sldMk cId="2502598088" sldId="352"/>
        </pc:sldMkLst>
      </pc:sldChg>
      <pc:sldChg chg="del">
        <pc:chgData name="(학생) 정해찬 (전기전자공학과)" userId="c206e3f8-eda4-4d29-847b-4522f9bfce41" providerId="ADAL" clId="{9B5B3A81-5A76-4B57-9E81-D3458519E7FB}" dt="2023-02-06T06:05:29.529" v="805" actId="47"/>
        <pc:sldMkLst>
          <pc:docMk/>
          <pc:sldMk cId="616396490" sldId="361"/>
        </pc:sldMkLst>
      </pc:sldChg>
      <pc:sldChg chg="addSp delSp modSp add mod">
        <pc:chgData name="(학생) 정해찬 (전기전자공학과)" userId="c206e3f8-eda4-4d29-847b-4522f9bfce41" providerId="ADAL" clId="{9B5B3A81-5A76-4B57-9E81-D3458519E7FB}" dt="2023-02-06T06:06:10.294" v="815" actId="1076"/>
        <pc:sldMkLst>
          <pc:docMk/>
          <pc:sldMk cId="2935183373" sldId="382"/>
        </pc:sldMkLst>
        <pc:spChg chg="del">
          <ac:chgData name="(학생) 정해찬 (전기전자공학과)" userId="c206e3f8-eda4-4d29-847b-4522f9bfce41" providerId="ADAL" clId="{9B5B3A81-5A76-4B57-9E81-D3458519E7FB}" dt="2023-02-06T04:50:11.949" v="67" actId="478"/>
          <ac:spMkLst>
            <pc:docMk/>
            <pc:sldMk cId="2935183373" sldId="382"/>
            <ac:spMk id="2" creationId="{29AF502C-4D0D-5B7B-079C-10C46DCCCDAA}"/>
          </ac:spMkLst>
        </pc:spChg>
        <pc:spChg chg="del">
          <ac:chgData name="(학생) 정해찬 (전기전자공학과)" userId="c206e3f8-eda4-4d29-847b-4522f9bfce41" providerId="ADAL" clId="{9B5B3A81-5A76-4B57-9E81-D3458519E7FB}" dt="2023-02-06T04:50:05.020" v="65" actId="478"/>
          <ac:spMkLst>
            <pc:docMk/>
            <pc:sldMk cId="2935183373" sldId="382"/>
            <ac:spMk id="3" creationId="{756058F1-A83A-84FC-1268-F19DF156EA22}"/>
          </ac:spMkLst>
        </pc:spChg>
        <pc:spChg chg="del mod">
          <ac:chgData name="(학생) 정해찬 (전기전자공학과)" userId="c206e3f8-eda4-4d29-847b-4522f9bfce41" providerId="ADAL" clId="{9B5B3A81-5A76-4B57-9E81-D3458519E7FB}" dt="2023-02-06T04:50:02.901" v="64" actId="478"/>
          <ac:spMkLst>
            <pc:docMk/>
            <pc:sldMk cId="2935183373" sldId="382"/>
            <ac:spMk id="4" creationId="{4D821605-A073-623A-124F-7FEF4DB38145}"/>
          </ac:spMkLst>
        </pc:spChg>
        <pc:spChg chg="del">
          <ac:chgData name="(학생) 정해찬 (전기전자공학과)" userId="c206e3f8-eda4-4d29-847b-4522f9bfce41" providerId="ADAL" clId="{9B5B3A81-5A76-4B57-9E81-D3458519E7FB}" dt="2023-02-06T05:09:40.516" v="562" actId="478"/>
          <ac:spMkLst>
            <pc:docMk/>
            <pc:sldMk cId="2935183373" sldId="382"/>
            <ac:spMk id="5" creationId="{0EF179B1-B715-6366-2452-CB1096867F44}"/>
          </ac:spMkLst>
        </pc:spChg>
        <pc:spChg chg="del">
          <ac:chgData name="(학생) 정해찬 (전기전자공학과)" userId="c206e3f8-eda4-4d29-847b-4522f9bfce41" providerId="ADAL" clId="{9B5B3A81-5A76-4B57-9E81-D3458519E7FB}" dt="2023-02-06T04:50:14.989" v="68" actId="478"/>
          <ac:spMkLst>
            <pc:docMk/>
            <pc:sldMk cId="2935183373" sldId="382"/>
            <ac:spMk id="6" creationId="{B116A27C-22DB-E5D5-CDD4-A826C9E6A772}"/>
          </ac:spMkLst>
        </pc:spChg>
        <pc:spChg chg="add del mod">
          <ac:chgData name="(학생) 정해찬 (전기전자공학과)" userId="c206e3f8-eda4-4d29-847b-4522f9bfce41" providerId="ADAL" clId="{9B5B3A81-5A76-4B57-9E81-D3458519E7FB}" dt="2023-02-06T04:54:06.079" v="189" actId="478"/>
          <ac:spMkLst>
            <pc:docMk/>
            <pc:sldMk cId="2935183373" sldId="382"/>
            <ac:spMk id="7" creationId="{344637F8-A787-F2EA-1F1E-9BF6C5EB6F40}"/>
          </ac:spMkLst>
        </pc:spChg>
        <pc:spChg chg="add mod">
          <ac:chgData name="(학생) 정해찬 (전기전자공학과)" userId="c206e3f8-eda4-4d29-847b-4522f9bfce41" providerId="ADAL" clId="{9B5B3A81-5A76-4B57-9E81-D3458519E7FB}" dt="2023-02-06T05:09:46.524" v="582" actId="1035"/>
          <ac:spMkLst>
            <pc:docMk/>
            <pc:sldMk cId="2935183373" sldId="382"/>
            <ac:spMk id="8" creationId="{1A7D47A4-9E65-924D-A767-F31E4AC5D319}"/>
          </ac:spMkLst>
        </pc:spChg>
        <pc:spChg chg="add mod">
          <ac:chgData name="(학생) 정해찬 (전기전자공학과)" userId="c206e3f8-eda4-4d29-847b-4522f9bfce41" providerId="ADAL" clId="{9B5B3A81-5A76-4B57-9E81-D3458519E7FB}" dt="2023-02-06T05:09:46.524" v="582" actId="1035"/>
          <ac:spMkLst>
            <pc:docMk/>
            <pc:sldMk cId="2935183373" sldId="382"/>
            <ac:spMk id="9" creationId="{C5A7DA66-65E8-61C1-A5FE-23C4685B3380}"/>
          </ac:spMkLst>
        </pc:spChg>
        <pc:spChg chg="add mod">
          <ac:chgData name="(학생) 정해찬 (전기전자공학과)" userId="c206e3f8-eda4-4d29-847b-4522f9bfce41" providerId="ADAL" clId="{9B5B3A81-5A76-4B57-9E81-D3458519E7FB}" dt="2023-02-06T05:09:46.524" v="582" actId="1035"/>
          <ac:spMkLst>
            <pc:docMk/>
            <pc:sldMk cId="2935183373" sldId="382"/>
            <ac:spMk id="13" creationId="{889792BC-335D-CD23-7146-63FE8B95A760}"/>
          </ac:spMkLst>
        </pc:spChg>
        <pc:spChg chg="mod">
          <ac:chgData name="(학생) 정해찬 (전기전자공학과)" userId="c206e3f8-eda4-4d29-847b-4522f9bfce41" providerId="ADAL" clId="{9B5B3A81-5A76-4B57-9E81-D3458519E7FB}" dt="2023-02-06T06:05:39.068" v="809" actId="20577"/>
          <ac:spMkLst>
            <pc:docMk/>
            <pc:sldMk cId="2935183373" sldId="382"/>
            <ac:spMk id="16" creationId="{00000000-0000-0000-0000-000000000000}"/>
          </ac:spMkLst>
        </pc:spChg>
        <pc:spChg chg="add mod">
          <ac:chgData name="(학생) 정해찬 (전기전자공학과)" userId="c206e3f8-eda4-4d29-847b-4522f9bfce41" providerId="ADAL" clId="{9B5B3A81-5A76-4B57-9E81-D3458519E7FB}" dt="2023-02-06T05:13:44.582" v="804" actId="1035"/>
          <ac:spMkLst>
            <pc:docMk/>
            <pc:sldMk cId="2935183373" sldId="382"/>
            <ac:spMk id="17" creationId="{142DB018-DBED-66EB-986A-0AA1B54D0D3B}"/>
          </ac:spMkLst>
        </pc:spChg>
        <pc:spChg chg="add mod">
          <ac:chgData name="(학생) 정해찬 (전기전자공학과)" userId="c206e3f8-eda4-4d29-847b-4522f9bfce41" providerId="ADAL" clId="{9B5B3A81-5A76-4B57-9E81-D3458519E7FB}" dt="2023-02-06T05:09:58.732" v="620" actId="1036"/>
          <ac:spMkLst>
            <pc:docMk/>
            <pc:sldMk cId="2935183373" sldId="382"/>
            <ac:spMk id="19" creationId="{3019B527-19D5-C064-2AD9-37941EB9343F}"/>
          </ac:spMkLst>
        </pc:spChg>
        <pc:spChg chg="add mod">
          <ac:chgData name="(학생) 정해찬 (전기전자공학과)" userId="c206e3f8-eda4-4d29-847b-4522f9bfce41" providerId="ADAL" clId="{9B5B3A81-5A76-4B57-9E81-D3458519E7FB}" dt="2023-02-06T05:09:54.419" v="608" actId="1035"/>
          <ac:spMkLst>
            <pc:docMk/>
            <pc:sldMk cId="2935183373" sldId="382"/>
            <ac:spMk id="20" creationId="{4AFEA82D-A46E-70FD-6EF5-3BE7ABE5A2D7}"/>
          </ac:spMkLst>
        </pc:spChg>
        <pc:spChg chg="add mod">
          <ac:chgData name="(학생) 정해찬 (전기전자공학과)" userId="c206e3f8-eda4-4d29-847b-4522f9bfce41" providerId="ADAL" clId="{9B5B3A81-5A76-4B57-9E81-D3458519E7FB}" dt="2023-02-06T05:13:44.582" v="804" actId="1035"/>
          <ac:spMkLst>
            <pc:docMk/>
            <pc:sldMk cId="2935183373" sldId="382"/>
            <ac:spMk id="23" creationId="{E0858AB3-6D8F-9B32-8856-4381FCB6E512}"/>
          </ac:spMkLst>
        </pc:spChg>
        <pc:spChg chg="add mod">
          <ac:chgData name="(학생) 정해찬 (전기전자공학과)" userId="c206e3f8-eda4-4d29-847b-4522f9bfce41" providerId="ADAL" clId="{9B5B3A81-5A76-4B57-9E81-D3458519E7FB}" dt="2023-02-06T05:13:44.582" v="804" actId="1035"/>
          <ac:spMkLst>
            <pc:docMk/>
            <pc:sldMk cId="2935183373" sldId="382"/>
            <ac:spMk id="24" creationId="{98D99D03-3724-9D3A-49FB-95943A846920}"/>
          </ac:spMkLst>
        </pc:spChg>
        <pc:spChg chg="add mod">
          <ac:chgData name="(학생) 정해찬 (전기전자공학과)" userId="c206e3f8-eda4-4d29-847b-4522f9bfce41" providerId="ADAL" clId="{9B5B3A81-5A76-4B57-9E81-D3458519E7FB}" dt="2023-02-06T05:13:44.582" v="804" actId="1035"/>
          <ac:spMkLst>
            <pc:docMk/>
            <pc:sldMk cId="2935183373" sldId="382"/>
            <ac:spMk id="25" creationId="{1AA42B4B-F721-9CFE-C553-5666E5B53701}"/>
          </ac:spMkLst>
        </pc:spChg>
        <pc:spChg chg="add mod">
          <ac:chgData name="(학생) 정해찬 (전기전자공학과)" userId="c206e3f8-eda4-4d29-847b-4522f9bfce41" providerId="ADAL" clId="{9B5B3A81-5A76-4B57-9E81-D3458519E7FB}" dt="2023-02-06T05:12:13.813" v="759" actId="20577"/>
          <ac:spMkLst>
            <pc:docMk/>
            <pc:sldMk cId="2935183373" sldId="382"/>
            <ac:spMk id="26" creationId="{377726A7-5A0D-74C8-3712-A3EA06CB7CA9}"/>
          </ac:spMkLst>
        </pc:spChg>
        <pc:spChg chg="add mod">
          <ac:chgData name="(학생) 정해찬 (전기전자공학과)" userId="c206e3f8-eda4-4d29-847b-4522f9bfce41" providerId="ADAL" clId="{9B5B3A81-5A76-4B57-9E81-D3458519E7FB}" dt="2023-02-06T05:12:41.266" v="777" actId="1076"/>
          <ac:spMkLst>
            <pc:docMk/>
            <pc:sldMk cId="2935183373" sldId="382"/>
            <ac:spMk id="27" creationId="{5FE3F1EA-574F-E364-F2A8-2BD65E117118}"/>
          </ac:spMkLst>
        </pc:spChg>
        <pc:spChg chg="add mod">
          <ac:chgData name="(학생) 정해찬 (전기전자공학과)" userId="c206e3f8-eda4-4d29-847b-4522f9bfce41" providerId="ADAL" clId="{9B5B3A81-5A76-4B57-9E81-D3458519E7FB}" dt="2023-02-06T05:12:56.053" v="789" actId="20577"/>
          <ac:spMkLst>
            <pc:docMk/>
            <pc:sldMk cId="2935183373" sldId="382"/>
            <ac:spMk id="28" creationId="{FB27BE9E-3985-0B73-050A-380170E92F87}"/>
          </ac:spMkLst>
        </pc:spChg>
        <pc:spChg chg="add mod">
          <ac:chgData name="(학생) 정해찬 (전기전자공학과)" userId="c206e3f8-eda4-4d29-847b-4522f9bfce41" providerId="ADAL" clId="{9B5B3A81-5A76-4B57-9E81-D3458519E7FB}" dt="2023-02-06T06:06:10.294" v="815" actId="1076"/>
          <ac:spMkLst>
            <pc:docMk/>
            <pc:sldMk cId="2935183373" sldId="382"/>
            <ac:spMk id="30" creationId="{01CE5748-12D1-7B99-9993-13B260940960}"/>
          </ac:spMkLst>
        </pc:spChg>
        <pc:picChg chg="del">
          <ac:chgData name="(학생) 정해찬 (전기전자공학과)" userId="c206e3f8-eda4-4d29-847b-4522f9bfce41" providerId="ADAL" clId="{9B5B3A81-5A76-4B57-9E81-D3458519E7FB}" dt="2023-02-06T04:50:07.214" v="66" actId="478"/>
          <ac:picMkLst>
            <pc:docMk/>
            <pc:sldMk cId="2935183373" sldId="382"/>
            <ac:picMk id="1026" creationId="{A212E4B6-D868-1BA2-504E-95AC18B826A5}"/>
          </ac:picMkLst>
        </pc:picChg>
        <pc:cxnChg chg="mod">
          <ac:chgData name="(학생) 정해찬 (전기전자공학과)" userId="c206e3f8-eda4-4d29-847b-4522f9bfce41" providerId="ADAL" clId="{9B5B3A81-5A76-4B57-9E81-D3458519E7FB}" dt="2023-02-06T06:05:44.913" v="810" actId="14100"/>
          <ac:cxnSpMkLst>
            <pc:docMk/>
            <pc:sldMk cId="2935183373" sldId="382"/>
            <ac:cxnSpMk id="21" creationId="{00000000-0000-0000-0000-000000000000}"/>
          </ac:cxnSpMkLst>
        </pc:cxnChg>
      </pc:sldChg>
      <pc:sldChg chg="new del">
        <pc:chgData name="(학생) 정해찬 (전기전자공학과)" userId="c206e3f8-eda4-4d29-847b-4522f9bfce41" providerId="ADAL" clId="{9B5B3A81-5A76-4B57-9E81-D3458519E7FB}" dt="2023-02-06T06:07:33.095" v="820" actId="47"/>
        <pc:sldMkLst>
          <pc:docMk/>
          <pc:sldMk cId="553995942" sldId="383"/>
        </pc:sldMkLst>
      </pc:sldChg>
      <pc:sldChg chg="new del">
        <pc:chgData name="(학생) 정해찬 (전기전자공학과)" userId="c206e3f8-eda4-4d29-847b-4522f9bfce41" providerId="ADAL" clId="{9B5B3A81-5A76-4B57-9E81-D3458519E7FB}" dt="2023-02-06T04:55:03.577" v="245" actId="680"/>
        <pc:sldMkLst>
          <pc:docMk/>
          <pc:sldMk cId="2061390940" sldId="383"/>
        </pc:sldMkLst>
      </pc:sldChg>
      <pc:sldChg chg="new del">
        <pc:chgData name="(학생) 정해찬 (전기전자공학과)" userId="c206e3f8-eda4-4d29-847b-4522f9bfce41" providerId="ADAL" clId="{9B5B3A81-5A76-4B57-9E81-D3458519E7FB}" dt="2023-02-06T04:54:58.999" v="243" actId="680"/>
        <pc:sldMkLst>
          <pc:docMk/>
          <pc:sldMk cId="2449537740" sldId="383"/>
        </pc:sldMkLst>
      </pc:sldChg>
      <pc:sldChg chg="delSp modSp add mod">
        <pc:chgData name="(학생) 정해찬 (전기전자공학과)" userId="c206e3f8-eda4-4d29-847b-4522f9bfce41" providerId="ADAL" clId="{9B5B3A81-5A76-4B57-9E81-D3458519E7FB}" dt="2023-02-06T06:35:46.244" v="1229" actId="207"/>
        <pc:sldMkLst>
          <pc:docMk/>
          <pc:sldMk cId="1524147954" sldId="384"/>
        </pc:sldMkLst>
        <pc:spChg chg="mod">
          <ac:chgData name="(학생) 정해찬 (전기전자공학과)" userId="c206e3f8-eda4-4d29-847b-4522f9bfce41" providerId="ADAL" clId="{9B5B3A81-5A76-4B57-9E81-D3458519E7FB}" dt="2023-02-06T06:35:35.926" v="1226" actId="113"/>
          <ac:spMkLst>
            <pc:docMk/>
            <pc:sldMk cId="1524147954" sldId="384"/>
            <ac:spMk id="8" creationId="{1A7D47A4-9E65-924D-A767-F31E4AC5D319}"/>
          </ac:spMkLst>
        </pc:spChg>
        <pc:spChg chg="mod">
          <ac:chgData name="(학생) 정해찬 (전기전자공학과)" userId="c206e3f8-eda4-4d29-847b-4522f9bfce41" providerId="ADAL" clId="{9B5B3A81-5A76-4B57-9E81-D3458519E7FB}" dt="2023-02-06T06:35:40.680" v="1228" actId="207"/>
          <ac:spMkLst>
            <pc:docMk/>
            <pc:sldMk cId="1524147954" sldId="384"/>
            <ac:spMk id="9" creationId="{C5A7DA66-65E8-61C1-A5FE-23C4685B3380}"/>
          </ac:spMkLst>
        </pc:spChg>
        <pc:spChg chg="mod">
          <ac:chgData name="(학생) 정해찬 (전기전자공학과)" userId="c206e3f8-eda4-4d29-847b-4522f9bfce41" providerId="ADAL" clId="{9B5B3A81-5A76-4B57-9E81-D3458519E7FB}" dt="2023-02-06T06:35:46.244" v="1229" actId="207"/>
          <ac:spMkLst>
            <pc:docMk/>
            <pc:sldMk cId="1524147954" sldId="384"/>
            <ac:spMk id="13" creationId="{889792BC-335D-CD23-7146-63FE8B95A760}"/>
          </ac:spMkLst>
        </pc:spChg>
        <pc:spChg chg="del">
          <ac:chgData name="(학생) 정해찬 (전기전자공학과)" userId="c206e3f8-eda4-4d29-847b-4522f9bfce41" providerId="ADAL" clId="{9B5B3A81-5A76-4B57-9E81-D3458519E7FB}" dt="2023-02-06T06:12:10.783" v="869" actId="478"/>
          <ac:spMkLst>
            <pc:docMk/>
            <pc:sldMk cId="1524147954" sldId="384"/>
            <ac:spMk id="17" creationId="{142DB018-DBED-66EB-986A-0AA1B54D0D3B}"/>
          </ac:spMkLst>
        </pc:spChg>
        <pc:spChg chg="del">
          <ac:chgData name="(학생) 정해찬 (전기전자공학과)" userId="c206e3f8-eda4-4d29-847b-4522f9bfce41" providerId="ADAL" clId="{9B5B3A81-5A76-4B57-9E81-D3458519E7FB}" dt="2023-02-06T06:12:00.568" v="860" actId="478"/>
          <ac:spMkLst>
            <pc:docMk/>
            <pc:sldMk cId="1524147954" sldId="384"/>
            <ac:spMk id="19" creationId="{3019B527-19D5-C064-2AD9-37941EB9343F}"/>
          </ac:spMkLst>
        </pc:spChg>
        <pc:spChg chg="del">
          <ac:chgData name="(학생) 정해찬 (전기전자공학과)" userId="c206e3f8-eda4-4d29-847b-4522f9bfce41" providerId="ADAL" clId="{9B5B3A81-5A76-4B57-9E81-D3458519E7FB}" dt="2023-02-06T06:12:01.919" v="861" actId="478"/>
          <ac:spMkLst>
            <pc:docMk/>
            <pc:sldMk cId="1524147954" sldId="384"/>
            <ac:spMk id="20" creationId="{4AFEA82D-A46E-70FD-6EF5-3BE7ABE5A2D7}"/>
          </ac:spMkLst>
        </pc:spChg>
        <pc:spChg chg="del">
          <ac:chgData name="(학생) 정해찬 (전기전자공학과)" userId="c206e3f8-eda4-4d29-847b-4522f9bfce41" providerId="ADAL" clId="{9B5B3A81-5A76-4B57-9E81-D3458519E7FB}" dt="2023-02-06T06:12:06.896" v="866" actId="478"/>
          <ac:spMkLst>
            <pc:docMk/>
            <pc:sldMk cId="1524147954" sldId="384"/>
            <ac:spMk id="23" creationId="{E0858AB3-6D8F-9B32-8856-4381FCB6E512}"/>
          </ac:spMkLst>
        </pc:spChg>
        <pc:spChg chg="del">
          <ac:chgData name="(학생) 정해찬 (전기전자공학과)" userId="c206e3f8-eda4-4d29-847b-4522f9bfce41" providerId="ADAL" clId="{9B5B3A81-5A76-4B57-9E81-D3458519E7FB}" dt="2023-02-06T06:12:07.984" v="867" actId="478"/>
          <ac:spMkLst>
            <pc:docMk/>
            <pc:sldMk cId="1524147954" sldId="384"/>
            <ac:spMk id="24" creationId="{98D99D03-3724-9D3A-49FB-95943A846920}"/>
          </ac:spMkLst>
        </pc:spChg>
        <pc:spChg chg="del">
          <ac:chgData name="(학생) 정해찬 (전기전자공학과)" userId="c206e3f8-eda4-4d29-847b-4522f9bfce41" providerId="ADAL" clId="{9B5B3A81-5A76-4B57-9E81-D3458519E7FB}" dt="2023-02-06T06:12:09.360" v="868" actId="478"/>
          <ac:spMkLst>
            <pc:docMk/>
            <pc:sldMk cId="1524147954" sldId="384"/>
            <ac:spMk id="25" creationId="{1AA42B4B-F721-9CFE-C553-5666E5B53701}"/>
          </ac:spMkLst>
        </pc:spChg>
        <pc:spChg chg="del">
          <ac:chgData name="(학생) 정해찬 (전기전자공학과)" userId="c206e3f8-eda4-4d29-847b-4522f9bfce41" providerId="ADAL" clId="{9B5B3A81-5A76-4B57-9E81-D3458519E7FB}" dt="2023-02-06T06:12:02.472" v="862" actId="478"/>
          <ac:spMkLst>
            <pc:docMk/>
            <pc:sldMk cId="1524147954" sldId="384"/>
            <ac:spMk id="26" creationId="{377726A7-5A0D-74C8-3712-A3EA06CB7CA9}"/>
          </ac:spMkLst>
        </pc:spChg>
        <pc:spChg chg="del mod">
          <ac:chgData name="(학생) 정해찬 (전기전자공학과)" userId="c206e3f8-eda4-4d29-847b-4522f9bfce41" providerId="ADAL" clId="{9B5B3A81-5A76-4B57-9E81-D3458519E7FB}" dt="2023-02-06T06:12:04.696" v="864" actId="478"/>
          <ac:spMkLst>
            <pc:docMk/>
            <pc:sldMk cId="1524147954" sldId="384"/>
            <ac:spMk id="27" creationId="{5FE3F1EA-574F-E364-F2A8-2BD65E117118}"/>
          </ac:spMkLst>
        </pc:spChg>
        <pc:spChg chg="del">
          <ac:chgData name="(학생) 정해찬 (전기전자공학과)" userId="c206e3f8-eda4-4d29-847b-4522f9bfce41" providerId="ADAL" clId="{9B5B3A81-5A76-4B57-9E81-D3458519E7FB}" dt="2023-02-06T06:12:05.840" v="865" actId="478"/>
          <ac:spMkLst>
            <pc:docMk/>
            <pc:sldMk cId="1524147954" sldId="384"/>
            <ac:spMk id="28" creationId="{FB27BE9E-3985-0B73-050A-380170E92F87}"/>
          </ac:spMkLst>
        </pc:spChg>
        <pc:spChg chg="mod">
          <ac:chgData name="(학생) 정해찬 (전기전자공학과)" userId="c206e3f8-eda4-4d29-847b-4522f9bfce41" providerId="ADAL" clId="{9B5B3A81-5A76-4B57-9E81-D3458519E7FB}" dt="2023-02-06T06:11:25.368" v="859" actId="20577"/>
          <ac:spMkLst>
            <pc:docMk/>
            <pc:sldMk cId="1524147954" sldId="384"/>
            <ac:spMk id="30" creationId="{01CE5748-12D1-7B99-9993-13B260940960}"/>
          </ac:spMkLst>
        </pc:spChg>
      </pc:sldChg>
      <pc:sldChg chg="addSp delSp modSp add mod">
        <pc:chgData name="(학생) 정해찬 (전기전자공학과)" userId="c206e3f8-eda4-4d29-847b-4522f9bfce41" providerId="ADAL" clId="{9B5B3A81-5A76-4B57-9E81-D3458519E7FB}" dt="2023-02-06T06:27:46.062" v="1110" actId="1076"/>
        <pc:sldMkLst>
          <pc:docMk/>
          <pc:sldMk cId="1355303270" sldId="385"/>
        </pc:sldMkLst>
        <pc:spChg chg="add mod">
          <ac:chgData name="(학생) 정해찬 (전기전자공학과)" userId="c206e3f8-eda4-4d29-847b-4522f9bfce41" providerId="ADAL" clId="{9B5B3A81-5A76-4B57-9E81-D3458519E7FB}" dt="2023-02-06T06:27:33.173" v="1108" actId="1076"/>
          <ac:spMkLst>
            <pc:docMk/>
            <pc:sldMk cId="1355303270" sldId="385"/>
            <ac:spMk id="5" creationId="{54D91DAB-B3C3-BFE9-ACF2-E3E84AC755C7}"/>
          </ac:spMkLst>
        </pc:spChg>
        <pc:spChg chg="add mod">
          <ac:chgData name="(학생) 정해찬 (전기전자공학과)" userId="c206e3f8-eda4-4d29-847b-4522f9bfce41" providerId="ADAL" clId="{9B5B3A81-5A76-4B57-9E81-D3458519E7FB}" dt="2023-02-06T06:27:46.062" v="1110" actId="1076"/>
          <ac:spMkLst>
            <pc:docMk/>
            <pc:sldMk cId="1355303270" sldId="385"/>
            <ac:spMk id="7" creationId="{F7F748E8-DC60-06F7-EC94-465CFD19962D}"/>
          </ac:spMkLst>
        </pc:spChg>
        <pc:spChg chg="del">
          <ac:chgData name="(학생) 정해찬 (전기전자공학과)" userId="c206e3f8-eda4-4d29-847b-4522f9bfce41" providerId="ADAL" clId="{9B5B3A81-5A76-4B57-9E81-D3458519E7FB}" dt="2023-02-06T06:23:24.461" v="1079" actId="478"/>
          <ac:spMkLst>
            <pc:docMk/>
            <pc:sldMk cId="1355303270" sldId="385"/>
            <ac:spMk id="8" creationId="{1A7D47A4-9E65-924D-A767-F31E4AC5D319}"/>
          </ac:spMkLst>
        </pc:spChg>
        <pc:spChg chg="del">
          <ac:chgData name="(학생) 정해찬 (전기전자공학과)" userId="c206e3f8-eda4-4d29-847b-4522f9bfce41" providerId="ADAL" clId="{9B5B3A81-5A76-4B57-9E81-D3458519E7FB}" dt="2023-02-06T06:23:26.581" v="1080" actId="478"/>
          <ac:spMkLst>
            <pc:docMk/>
            <pc:sldMk cId="1355303270" sldId="385"/>
            <ac:spMk id="9" creationId="{C5A7DA66-65E8-61C1-A5FE-23C4685B3380}"/>
          </ac:spMkLst>
        </pc:spChg>
        <pc:spChg chg="del">
          <ac:chgData name="(학생) 정해찬 (전기전자공학과)" userId="c206e3f8-eda4-4d29-847b-4522f9bfce41" providerId="ADAL" clId="{9B5B3A81-5A76-4B57-9E81-D3458519E7FB}" dt="2023-02-06T06:23:27.430" v="1081" actId="478"/>
          <ac:spMkLst>
            <pc:docMk/>
            <pc:sldMk cId="1355303270" sldId="385"/>
            <ac:spMk id="13" creationId="{889792BC-335D-CD23-7146-63FE8B95A760}"/>
          </ac:spMkLst>
        </pc:spChg>
        <pc:spChg chg="mod">
          <ac:chgData name="(학생) 정해찬 (전기전자공학과)" userId="c206e3f8-eda4-4d29-847b-4522f9bfce41" providerId="ADAL" clId="{9B5B3A81-5A76-4B57-9E81-D3458519E7FB}" dt="2023-02-06T06:23:42.246" v="1086" actId="20577"/>
          <ac:spMkLst>
            <pc:docMk/>
            <pc:sldMk cId="1355303270" sldId="385"/>
            <ac:spMk id="30" creationId="{01CE5748-12D1-7B99-9993-13B260940960}"/>
          </ac:spMkLst>
        </pc:spChg>
        <pc:picChg chg="add mod">
          <ac:chgData name="(학생) 정해찬 (전기전자공학과)" userId="c206e3f8-eda4-4d29-847b-4522f9bfce41" providerId="ADAL" clId="{9B5B3A81-5A76-4B57-9E81-D3458519E7FB}" dt="2023-02-06T06:27:24.488" v="1107" actId="14100"/>
          <ac:picMkLst>
            <pc:docMk/>
            <pc:sldMk cId="1355303270" sldId="385"/>
            <ac:picMk id="3" creationId="{B83CAB2B-AF25-2950-2654-C0D1C850FF59}"/>
          </ac:picMkLst>
        </pc:picChg>
      </pc:sldChg>
      <pc:sldChg chg="add del">
        <pc:chgData name="(학생) 정해찬 (전기전자공학과)" userId="c206e3f8-eda4-4d29-847b-4522f9bfce41" providerId="ADAL" clId="{9B5B3A81-5A76-4B57-9E81-D3458519E7FB}" dt="2023-02-06T06:32:08.307" v="1181" actId="47"/>
        <pc:sldMkLst>
          <pc:docMk/>
          <pc:sldMk cId="721725538" sldId="386"/>
        </pc:sldMkLst>
      </pc:sldChg>
      <pc:sldChg chg="addSp delSp modSp add mod">
        <pc:chgData name="(학생) 정해찬 (전기전자공학과)" userId="c206e3f8-eda4-4d29-847b-4522f9bfce41" providerId="ADAL" clId="{9B5B3A81-5A76-4B57-9E81-D3458519E7FB}" dt="2023-02-06T06:33:17.220" v="1197" actId="6549"/>
        <pc:sldMkLst>
          <pc:docMk/>
          <pc:sldMk cId="913905550" sldId="387"/>
        </pc:sldMkLst>
        <pc:spChg chg="mod">
          <ac:chgData name="(학생) 정해찬 (전기전자공학과)" userId="c206e3f8-eda4-4d29-847b-4522f9bfce41" providerId="ADAL" clId="{9B5B3A81-5A76-4B57-9E81-D3458519E7FB}" dt="2023-02-06T06:33:17.220" v="1197" actId="6549"/>
          <ac:spMkLst>
            <pc:docMk/>
            <pc:sldMk cId="913905550" sldId="387"/>
            <ac:spMk id="5" creationId="{54D91DAB-B3C3-BFE9-ACF2-E3E84AC755C7}"/>
          </ac:spMkLst>
        </pc:spChg>
        <pc:spChg chg="mod">
          <ac:chgData name="(학생) 정해찬 (전기전자공학과)" userId="c206e3f8-eda4-4d29-847b-4522f9bfce41" providerId="ADAL" clId="{9B5B3A81-5A76-4B57-9E81-D3458519E7FB}" dt="2023-02-06T06:32:02.228" v="1180" actId="1076"/>
          <ac:spMkLst>
            <pc:docMk/>
            <pc:sldMk cId="913905550" sldId="387"/>
            <ac:spMk id="7" creationId="{F7F748E8-DC60-06F7-EC94-465CFD19962D}"/>
          </ac:spMkLst>
        </pc:spChg>
        <pc:spChg chg="add del">
          <ac:chgData name="(학생) 정해찬 (전기전자공학과)" userId="c206e3f8-eda4-4d29-847b-4522f9bfce41" providerId="ADAL" clId="{9B5B3A81-5A76-4B57-9E81-D3458519E7FB}" dt="2023-02-06T06:31:10.632" v="1156" actId="22"/>
          <ac:spMkLst>
            <pc:docMk/>
            <pc:sldMk cId="913905550" sldId="387"/>
            <ac:spMk id="8" creationId="{51B0F3EB-E62B-F058-4C61-C08812D2C868}"/>
          </ac:spMkLst>
        </pc:spChg>
        <pc:spChg chg="add mod">
          <ac:chgData name="(학생) 정해찬 (전기전자공학과)" userId="c206e3f8-eda4-4d29-847b-4522f9bfce41" providerId="ADAL" clId="{9B5B3A81-5A76-4B57-9E81-D3458519E7FB}" dt="2023-02-06T06:31:37.570" v="1175" actId="20577"/>
          <ac:spMkLst>
            <pc:docMk/>
            <pc:sldMk cId="913905550" sldId="387"/>
            <ac:spMk id="13" creationId="{2023F858-500E-48A8-BFC7-3156756EC18A}"/>
          </ac:spMkLst>
        </pc:spChg>
        <pc:spChg chg="mod">
          <ac:chgData name="(학생) 정해찬 (전기전자공학과)" userId="c206e3f8-eda4-4d29-847b-4522f9bfce41" providerId="ADAL" clId="{9B5B3A81-5A76-4B57-9E81-D3458519E7FB}" dt="2023-02-06T06:29:37.223" v="1115"/>
          <ac:spMkLst>
            <pc:docMk/>
            <pc:sldMk cId="913905550" sldId="387"/>
            <ac:spMk id="30" creationId="{01CE5748-12D1-7B99-9993-13B260940960}"/>
          </ac:spMkLst>
        </pc:spChg>
        <pc:picChg chg="del">
          <ac:chgData name="(학생) 정해찬 (전기전자공학과)" userId="c206e3f8-eda4-4d29-847b-4522f9bfce41" providerId="ADAL" clId="{9B5B3A81-5A76-4B57-9E81-D3458519E7FB}" dt="2023-02-06T06:29:42.201" v="1116" actId="478"/>
          <ac:picMkLst>
            <pc:docMk/>
            <pc:sldMk cId="913905550" sldId="387"/>
            <ac:picMk id="3" creationId="{B83CAB2B-AF25-2950-2654-C0D1C850FF59}"/>
          </ac:picMkLst>
        </pc:picChg>
        <pc:picChg chg="add mod">
          <ac:chgData name="(학생) 정해찬 (전기전자공학과)" userId="c206e3f8-eda4-4d29-847b-4522f9bfce41" providerId="ADAL" clId="{9B5B3A81-5A76-4B57-9E81-D3458519E7FB}" dt="2023-02-06T06:31:48.960" v="1178" actId="1076"/>
          <ac:picMkLst>
            <pc:docMk/>
            <pc:sldMk cId="913905550" sldId="387"/>
            <ac:picMk id="4" creationId="{50ACBD82-5010-FAB6-500B-1E6E7A2CA093}"/>
          </ac:picMkLst>
        </pc:picChg>
      </pc:sldChg>
      <pc:sldChg chg="addSp delSp modSp add mod">
        <pc:chgData name="(학생) 정해찬 (전기전자공학과)" userId="c206e3f8-eda4-4d29-847b-4522f9bfce41" providerId="ADAL" clId="{9B5B3A81-5A76-4B57-9E81-D3458519E7FB}" dt="2023-02-06T08:11:56.875" v="1602" actId="6549"/>
        <pc:sldMkLst>
          <pc:docMk/>
          <pc:sldMk cId="43971911" sldId="388"/>
        </pc:sldMkLst>
        <pc:spChg chg="add mod">
          <ac:chgData name="(학생) 정해찬 (전기전자공학과)" userId="c206e3f8-eda4-4d29-847b-4522f9bfce41" providerId="ADAL" clId="{9B5B3A81-5A76-4B57-9E81-D3458519E7FB}" dt="2023-02-06T08:11:56.875" v="1602" actId="6549"/>
          <ac:spMkLst>
            <pc:docMk/>
            <pc:sldMk cId="43971911" sldId="388"/>
            <ac:spMk id="3" creationId="{70C498E9-4BEB-84D9-12C7-D05C019C88A0}"/>
          </ac:spMkLst>
        </pc:spChg>
        <pc:spChg chg="add del">
          <ac:chgData name="(학생) 정해찬 (전기전자공학과)" userId="c206e3f8-eda4-4d29-847b-4522f9bfce41" providerId="ADAL" clId="{9B5B3A81-5A76-4B57-9E81-D3458519E7FB}" dt="2023-02-06T06:34:57.760" v="1206" actId="22"/>
          <ac:spMkLst>
            <pc:docMk/>
            <pc:sldMk cId="43971911" sldId="388"/>
            <ac:spMk id="3" creationId="{C21E3758-4235-B6FD-9395-3EE74B4871A6}"/>
          </ac:spMkLst>
        </pc:spChg>
        <pc:spChg chg="del">
          <ac:chgData name="(학생) 정해찬 (전기전자공학과)" userId="c206e3f8-eda4-4d29-847b-4522f9bfce41" providerId="ADAL" clId="{9B5B3A81-5A76-4B57-9E81-D3458519E7FB}" dt="2023-02-06T08:04:19.931" v="1482" actId="478"/>
          <ac:spMkLst>
            <pc:docMk/>
            <pc:sldMk cId="43971911" sldId="388"/>
            <ac:spMk id="5" creationId="{54D91DAB-B3C3-BFE9-ACF2-E3E84AC755C7}"/>
          </ac:spMkLst>
        </pc:spChg>
        <pc:spChg chg="add del mod">
          <ac:chgData name="(학생) 정해찬 (전기전자공학과)" userId="c206e3f8-eda4-4d29-847b-4522f9bfce41" providerId="ADAL" clId="{9B5B3A81-5A76-4B57-9E81-D3458519E7FB}" dt="2023-02-06T08:05:13.243" v="1490" actId="478"/>
          <ac:spMkLst>
            <pc:docMk/>
            <pc:sldMk cId="43971911" sldId="388"/>
            <ac:spMk id="6" creationId="{9B002769-482B-DB22-84EC-860207694603}"/>
          </ac:spMkLst>
        </pc:spChg>
        <pc:spChg chg="del">
          <ac:chgData name="(학생) 정해찬 (전기전자공학과)" userId="c206e3f8-eda4-4d29-847b-4522f9bfce41" providerId="ADAL" clId="{9B5B3A81-5A76-4B57-9E81-D3458519E7FB}" dt="2023-02-06T06:34:44.692" v="1203" actId="478"/>
          <ac:spMkLst>
            <pc:docMk/>
            <pc:sldMk cId="43971911" sldId="388"/>
            <ac:spMk id="7" creationId="{F7F748E8-DC60-06F7-EC94-465CFD19962D}"/>
          </ac:spMkLst>
        </pc:spChg>
        <pc:spChg chg="add mod">
          <ac:chgData name="(학생) 정해찬 (전기전자공학과)" userId="c206e3f8-eda4-4d29-847b-4522f9bfce41" providerId="ADAL" clId="{9B5B3A81-5A76-4B57-9E81-D3458519E7FB}" dt="2023-02-06T06:38:28.295" v="1246" actId="20577"/>
          <ac:spMkLst>
            <pc:docMk/>
            <pc:sldMk cId="43971911" sldId="388"/>
            <ac:spMk id="8" creationId="{BECCDABD-4B9C-9FC0-0CB1-F727B9815748}"/>
          </ac:spMkLst>
        </pc:spChg>
        <pc:spChg chg="del">
          <ac:chgData name="(학생) 정해찬 (전기전자공학과)" userId="c206e3f8-eda4-4d29-847b-4522f9bfce41" providerId="ADAL" clId="{9B5B3A81-5A76-4B57-9E81-D3458519E7FB}" dt="2023-02-06T06:34:55.685" v="1204" actId="478"/>
          <ac:spMkLst>
            <pc:docMk/>
            <pc:sldMk cId="43971911" sldId="388"/>
            <ac:spMk id="13" creationId="{2023F858-500E-48A8-BFC7-3156756EC18A}"/>
          </ac:spMkLst>
        </pc:spChg>
        <pc:spChg chg="mod">
          <ac:chgData name="(학생) 정해찬 (전기전자공학과)" userId="c206e3f8-eda4-4d29-847b-4522f9bfce41" providerId="ADAL" clId="{9B5B3A81-5A76-4B57-9E81-D3458519E7FB}" dt="2023-02-06T06:34:40.138" v="1201"/>
          <ac:spMkLst>
            <pc:docMk/>
            <pc:sldMk cId="43971911" sldId="388"/>
            <ac:spMk id="30" creationId="{01CE5748-12D1-7B99-9993-13B260940960}"/>
          </ac:spMkLst>
        </pc:spChg>
        <pc:picChg chg="del">
          <ac:chgData name="(학생) 정해찬 (전기전자공학과)" userId="c206e3f8-eda4-4d29-847b-4522f9bfce41" providerId="ADAL" clId="{9B5B3A81-5A76-4B57-9E81-D3458519E7FB}" dt="2023-02-06T06:34:42.187" v="1202" actId="478"/>
          <ac:picMkLst>
            <pc:docMk/>
            <pc:sldMk cId="43971911" sldId="388"/>
            <ac:picMk id="4" creationId="{50ACBD82-5010-FAB6-500B-1E6E7A2CA093}"/>
          </ac:picMkLst>
        </pc:picChg>
      </pc:sldChg>
      <pc:sldChg chg="addSp delSp modSp add mod">
        <pc:chgData name="(학생) 정해찬 (전기전자공학과)" userId="c206e3f8-eda4-4d29-847b-4522f9bfce41" providerId="ADAL" clId="{9B5B3A81-5A76-4B57-9E81-D3458519E7FB}" dt="2023-02-06T08:14:00.098" v="1610" actId="20577"/>
        <pc:sldMkLst>
          <pc:docMk/>
          <pc:sldMk cId="3987262417" sldId="389"/>
        </pc:sldMkLst>
        <pc:spChg chg="add mod">
          <ac:chgData name="(학생) 정해찬 (전기전자공학과)" userId="c206e3f8-eda4-4d29-847b-4522f9bfce41" providerId="ADAL" clId="{9B5B3A81-5A76-4B57-9E81-D3458519E7FB}" dt="2023-02-06T08:14:00.098" v="1610" actId="20577"/>
          <ac:spMkLst>
            <pc:docMk/>
            <pc:sldMk cId="3987262417" sldId="389"/>
            <ac:spMk id="2" creationId="{C965B681-00FC-0BDD-3555-33BCC855C63A}"/>
          </ac:spMkLst>
        </pc:spChg>
        <pc:spChg chg="mod">
          <ac:chgData name="(학생) 정해찬 (전기전자공학과)" userId="c206e3f8-eda4-4d29-847b-4522f9bfce41" providerId="ADAL" clId="{9B5B3A81-5A76-4B57-9E81-D3458519E7FB}" dt="2023-02-06T08:03:21.156" v="1479" actId="16959"/>
          <ac:spMkLst>
            <pc:docMk/>
            <pc:sldMk cId="3987262417" sldId="389"/>
            <ac:spMk id="3" creationId="{70C498E9-4BEB-84D9-12C7-D05C019C88A0}"/>
          </ac:spMkLst>
        </pc:spChg>
        <pc:spChg chg="del">
          <ac:chgData name="(학생) 정해찬 (전기전자공학과)" userId="c206e3f8-eda4-4d29-847b-4522f9bfce41" providerId="ADAL" clId="{9B5B3A81-5A76-4B57-9E81-D3458519E7FB}" dt="2023-02-06T08:04:12.995" v="1480" actId="478"/>
          <ac:spMkLst>
            <pc:docMk/>
            <pc:sldMk cId="3987262417" sldId="389"/>
            <ac:spMk id="5" creationId="{54D91DAB-B3C3-BFE9-ACF2-E3E84AC755C7}"/>
          </ac:spMkLst>
        </pc:spChg>
        <pc:spChg chg="mod">
          <ac:chgData name="(학생) 정해찬 (전기전자공학과)" userId="c206e3f8-eda4-4d29-847b-4522f9bfce41" providerId="ADAL" clId="{9B5B3A81-5A76-4B57-9E81-D3458519E7FB}" dt="2023-02-06T07:58:48.306" v="1382" actId="20577"/>
          <ac:spMkLst>
            <pc:docMk/>
            <pc:sldMk cId="3987262417" sldId="389"/>
            <ac:spMk id="8" creationId="{BECCDABD-4B9C-9FC0-0CB1-F727B9815748}"/>
          </ac:spMkLst>
        </pc:spChg>
      </pc:sldChg>
      <pc:sldChg chg="addSp delSp modSp add mod">
        <pc:chgData name="(학생) 정해찬 (전기전자공학과)" userId="c206e3f8-eda4-4d29-847b-4522f9bfce41" providerId="ADAL" clId="{9B5B3A81-5A76-4B57-9E81-D3458519E7FB}" dt="2023-02-06T08:13:40.090" v="1606"/>
        <pc:sldMkLst>
          <pc:docMk/>
          <pc:sldMk cId="3253123248" sldId="390"/>
        </pc:sldMkLst>
        <pc:spChg chg="add mod">
          <ac:chgData name="(학생) 정해찬 (전기전자공학과)" userId="c206e3f8-eda4-4d29-847b-4522f9bfce41" providerId="ADAL" clId="{9B5B3A81-5A76-4B57-9E81-D3458519E7FB}" dt="2023-02-06T08:02:11.780" v="1432"/>
          <ac:spMkLst>
            <pc:docMk/>
            <pc:sldMk cId="3253123248" sldId="390"/>
            <ac:spMk id="2" creationId="{19722DDF-F978-C58D-AB3E-D0CA61101D48}"/>
          </ac:spMkLst>
        </pc:spChg>
        <pc:spChg chg="del">
          <ac:chgData name="(학생) 정해찬 (전기전자공학과)" userId="c206e3f8-eda4-4d29-847b-4522f9bfce41" providerId="ADAL" clId="{9B5B3A81-5A76-4B57-9E81-D3458519E7FB}" dt="2023-02-06T08:02:11.457" v="1431" actId="478"/>
          <ac:spMkLst>
            <pc:docMk/>
            <pc:sldMk cId="3253123248" sldId="390"/>
            <ac:spMk id="3" creationId="{70C498E9-4BEB-84D9-12C7-D05C019C88A0}"/>
          </ac:spMkLst>
        </pc:spChg>
        <pc:spChg chg="add del mod">
          <ac:chgData name="(학생) 정해찬 (전기전자공학과)" userId="c206e3f8-eda4-4d29-847b-4522f9bfce41" providerId="ADAL" clId="{9B5B3A81-5A76-4B57-9E81-D3458519E7FB}" dt="2023-02-06T08:13:40.090" v="1606"/>
          <ac:spMkLst>
            <pc:docMk/>
            <pc:sldMk cId="3253123248" sldId="390"/>
            <ac:spMk id="4" creationId="{393CE46D-ADB0-3278-9F32-9853A025D2B9}"/>
          </ac:spMkLst>
        </pc:spChg>
        <pc:spChg chg="del">
          <ac:chgData name="(학생) 정해찬 (전기전자공학과)" userId="c206e3f8-eda4-4d29-847b-4522f9bfce41" providerId="ADAL" clId="{9B5B3A81-5A76-4B57-9E81-D3458519E7FB}" dt="2023-02-06T08:04:16.043" v="1481" actId="478"/>
          <ac:spMkLst>
            <pc:docMk/>
            <pc:sldMk cId="3253123248" sldId="390"/>
            <ac:spMk id="5" creationId="{54D91DAB-B3C3-BFE9-ACF2-E3E84AC755C7}"/>
          </ac:spMkLst>
        </pc:spChg>
        <pc:spChg chg="mod">
          <ac:chgData name="(학생) 정해찬 (전기전자공학과)" userId="c206e3f8-eda4-4d29-847b-4522f9bfce41" providerId="ADAL" clId="{9B5B3A81-5A76-4B57-9E81-D3458519E7FB}" dt="2023-02-06T07:59:38.265" v="1394" actId="20577"/>
          <ac:spMkLst>
            <pc:docMk/>
            <pc:sldMk cId="3253123248" sldId="390"/>
            <ac:spMk id="8" creationId="{BECCDABD-4B9C-9FC0-0CB1-F727B9815748}"/>
          </ac:spMkLst>
        </pc:spChg>
      </pc:sldChg>
      <pc:sldChg chg="addSp delSp modSp add mod">
        <pc:chgData name="(학생) 정해찬 (전기전자공학과)" userId="c206e3f8-eda4-4d29-847b-4522f9bfce41" providerId="ADAL" clId="{9B5B3A81-5A76-4B57-9E81-D3458519E7FB}" dt="2023-02-06T08:20:23.366" v="1632" actId="1076"/>
        <pc:sldMkLst>
          <pc:docMk/>
          <pc:sldMk cId="2809210413" sldId="391"/>
        </pc:sldMkLst>
        <pc:spChg chg="del">
          <ac:chgData name="(학생) 정해찬 (전기전자공학과)" userId="c206e3f8-eda4-4d29-847b-4522f9bfce41" providerId="ADAL" clId="{9B5B3A81-5A76-4B57-9E81-D3458519E7FB}" dt="2023-02-06T08:19:07.891" v="1612" actId="478"/>
          <ac:spMkLst>
            <pc:docMk/>
            <pc:sldMk cId="2809210413" sldId="391"/>
            <ac:spMk id="2" creationId="{19722DDF-F978-C58D-AB3E-D0CA61101D48}"/>
          </ac:spMkLst>
        </pc:spChg>
        <pc:spChg chg="del">
          <ac:chgData name="(학생) 정해찬 (전기전자공학과)" userId="c206e3f8-eda4-4d29-847b-4522f9bfce41" providerId="ADAL" clId="{9B5B3A81-5A76-4B57-9E81-D3458519E7FB}" dt="2023-02-06T08:19:09.738" v="1613" actId="478"/>
          <ac:spMkLst>
            <pc:docMk/>
            <pc:sldMk cId="2809210413" sldId="391"/>
            <ac:spMk id="8" creationId="{BECCDABD-4B9C-9FC0-0CB1-F727B9815748}"/>
          </ac:spMkLst>
        </pc:spChg>
        <pc:spChg chg="mod">
          <ac:chgData name="(학생) 정해찬 (전기전자공학과)" userId="c206e3f8-eda4-4d29-847b-4522f9bfce41" providerId="ADAL" clId="{9B5B3A81-5A76-4B57-9E81-D3458519E7FB}" dt="2023-02-06T08:19:26.379" v="1622" actId="20577"/>
          <ac:spMkLst>
            <pc:docMk/>
            <pc:sldMk cId="2809210413" sldId="391"/>
            <ac:spMk id="16" creationId="{00000000-0000-0000-0000-000000000000}"/>
          </ac:spMkLst>
        </pc:spChg>
        <pc:spChg chg="del">
          <ac:chgData name="(학생) 정해찬 (전기전자공학과)" userId="c206e3f8-eda4-4d29-847b-4522f9bfce41" providerId="ADAL" clId="{9B5B3A81-5A76-4B57-9E81-D3458519E7FB}" dt="2023-02-06T08:19:11.283" v="1614" actId="478"/>
          <ac:spMkLst>
            <pc:docMk/>
            <pc:sldMk cId="2809210413" sldId="391"/>
            <ac:spMk id="30" creationId="{01CE5748-12D1-7B99-9993-13B260940960}"/>
          </ac:spMkLst>
        </pc:spChg>
        <pc:picChg chg="add del mod">
          <ac:chgData name="(학생) 정해찬 (전기전자공학과)" userId="c206e3f8-eda4-4d29-847b-4522f9bfce41" providerId="ADAL" clId="{9B5B3A81-5A76-4B57-9E81-D3458519E7FB}" dt="2023-02-06T08:19:51.588" v="1628" actId="478"/>
          <ac:picMkLst>
            <pc:docMk/>
            <pc:sldMk cId="2809210413" sldId="391"/>
            <ac:picMk id="5" creationId="{332AFDE4-6144-A36A-D93E-7292FF732C44}"/>
          </ac:picMkLst>
        </pc:picChg>
        <pc:picChg chg="add mod">
          <ac:chgData name="(학생) 정해찬 (전기전자공학과)" userId="c206e3f8-eda4-4d29-847b-4522f9bfce41" providerId="ADAL" clId="{9B5B3A81-5A76-4B57-9E81-D3458519E7FB}" dt="2023-02-06T08:20:23.366" v="1632" actId="1076"/>
          <ac:picMkLst>
            <pc:docMk/>
            <pc:sldMk cId="2809210413" sldId="391"/>
            <ac:picMk id="7" creationId="{92D1AF4A-97F1-EDB7-DA63-9AA1244712D6}"/>
          </ac:picMkLst>
        </pc:picChg>
        <pc:cxnChg chg="mod">
          <ac:chgData name="(학생) 정해찬 (전기전자공학과)" userId="c206e3f8-eda4-4d29-847b-4522f9bfce41" providerId="ADAL" clId="{9B5B3A81-5A76-4B57-9E81-D3458519E7FB}" dt="2023-02-06T08:19:37.467" v="1623" actId="14100"/>
          <ac:cxnSpMkLst>
            <pc:docMk/>
            <pc:sldMk cId="2809210413" sldId="391"/>
            <ac:cxnSpMk id="21" creationId="{00000000-0000-0000-0000-000000000000}"/>
          </ac:cxnSpMkLst>
        </pc:cxnChg>
      </pc:sldChg>
      <pc:sldChg chg="addSp delSp modSp add mod">
        <pc:chgData name="(학생) 정해찬 (전기전자공학과)" userId="c206e3f8-eda4-4d29-847b-4522f9bfce41" providerId="ADAL" clId="{9B5B3A81-5A76-4B57-9E81-D3458519E7FB}" dt="2023-02-06T08:46:05.964" v="1890" actId="120"/>
        <pc:sldMkLst>
          <pc:docMk/>
          <pc:sldMk cId="2423118127" sldId="392"/>
        </pc:sldMkLst>
        <pc:spChg chg="add mod">
          <ac:chgData name="(학생) 정해찬 (전기전자공학과)" userId="c206e3f8-eda4-4d29-847b-4522f9bfce41" providerId="ADAL" clId="{9B5B3A81-5A76-4B57-9E81-D3458519E7FB}" dt="2023-02-06T08:28:34.965" v="1666" actId="20577"/>
          <ac:spMkLst>
            <pc:docMk/>
            <pc:sldMk cId="2423118127" sldId="392"/>
            <ac:spMk id="2" creationId="{78D70FAB-5579-DF63-AD41-6B7CD6A56140}"/>
          </ac:spMkLst>
        </pc:spChg>
        <pc:spChg chg="add mod">
          <ac:chgData name="(학생) 정해찬 (전기전자공학과)" userId="c206e3f8-eda4-4d29-847b-4522f9bfce41" providerId="ADAL" clId="{9B5B3A81-5A76-4B57-9E81-D3458519E7FB}" dt="2023-02-06T08:46:05.964" v="1890" actId="120"/>
          <ac:spMkLst>
            <pc:docMk/>
            <pc:sldMk cId="2423118127" sldId="392"/>
            <ac:spMk id="4" creationId="{0094610E-38EC-DC39-EBE3-1C270F4F4802}"/>
          </ac:spMkLst>
        </pc:spChg>
        <pc:picChg chg="del">
          <ac:chgData name="(학생) 정해찬 (전기전자공학과)" userId="c206e3f8-eda4-4d29-847b-4522f9bfce41" providerId="ADAL" clId="{9B5B3A81-5A76-4B57-9E81-D3458519E7FB}" dt="2023-02-06T08:24:53.374" v="1634" actId="478"/>
          <ac:picMkLst>
            <pc:docMk/>
            <pc:sldMk cId="2423118127" sldId="392"/>
            <ac:picMk id="7" creationId="{92D1AF4A-97F1-EDB7-DA63-9AA1244712D6}"/>
          </ac:picMkLst>
        </pc:picChg>
      </pc:sldChg>
      <pc:sldChg chg="addSp delSp modSp add mod">
        <pc:chgData name="(학생) 정해찬 (전기전자공학과)" userId="c206e3f8-eda4-4d29-847b-4522f9bfce41" providerId="ADAL" clId="{9B5B3A81-5A76-4B57-9E81-D3458519E7FB}" dt="2023-02-08T05:32:58.409" v="2135" actId="1076"/>
        <pc:sldMkLst>
          <pc:docMk/>
          <pc:sldMk cId="1510714326" sldId="394"/>
        </pc:sldMkLst>
        <pc:spChg chg="add mod">
          <ac:chgData name="(학생) 정해찬 (전기전자공학과)" userId="c206e3f8-eda4-4d29-847b-4522f9bfce41" providerId="ADAL" clId="{9B5B3A81-5A76-4B57-9E81-D3458519E7FB}" dt="2023-02-08T03:00:39.877" v="1915" actId="403"/>
          <ac:spMkLst>
            <pc:docMk/>
            <pc:sldMk cId="1510714326" sldId="394"/>
            <ac:spMk id="2" creationId="{442FFFF8-DC27-A1E7-8EBA-9CC316126CC5}"/>
          </ac:spMkLst>
        </pc:spChg>
        <pc:spChg chg="add mod">
          <ac:chgData name="(학생) 정해찬 (전기전자공학과)" userId="c206e3f8-eda4-4d29-847b-4522f9bfce41" providerId="ADAL" clId="{9B5B3A81-5A76-4B57-9E81-D3458519E7FB}" dt="2023-02-08T03:30:29.755" v="2017" actId="120"/>
          <ac:spMkLst>
            <pc:docMk/>
            <pc:sldMk cId="1510714326" sldId="394"/>
            <ac:spMk id="3" creationId="{57B2B2AB-2092-34F8-ACEB-3C91B5464D40}"/>
          </ac:spMkLst>
        </pc:spChg>
        <pc:spChg chg="add mod">
          <ac:chgData name="(학생) 정해찬 (전기전자공학과)" userId="c206e3f8-eda4-4d29-847b-4522f9bfce41" providerId="ADAL" clId="{9B5B3A81-5A76-4B57-9E81-D3458519E7FB}" dt="2023-02-08T05:32:58.409" v="2135" actId="1076"/>
          <ac:spMkLst>
            <pc:docMk/>
            <pc:sldMk cId="1510714326" sldId="394"/>
            <ac:spMk id="4" creationId="{FCF05DC6-16B8-2826-0081-992568A6528D}"/>
          </ac:spMkLst>
        </pc:spChg>
        <pc:picChg chg="del">
          <ac:chgData name="(학생) 정해찬 (전기전자공학과)" userId="c206e3f8-eda4-4d29-847b-4522f9bfce41" providerId="ADAL" clId="{9B5B3A81-5A76-4B57-9E81-D3458519E7FB}" dt="2023-02-08T03:00:02.074" v="1892" actId="478"/>
          <ac:picMkLst>
            <pc:docMk/>
            <pc:sldMk cId="1510714326" sldId="394"/>
            <ac:picMk id="7" creationId="{92D1AF4A-97F1-EDB7-DA63-9AA1244712D6}"/>
          </ac:picMkLst>
        </pc:picChg>
      </pc:sldChg>
      <pc:sldChg chg="addSp delSp modSp add mod">
        <pc:chgData name="(학생) 정해찬 (전기전자공학과)" userId="c206e3f8-eda4-4d29-847b-4522f9bfce41" providerId="ADAL" clId="{9B5B3A81-5A76-4B57-9E81-D3458519E7FB}" dt="2023-02-08T06:50:26.792" v="2612" actId="478"/>
        <pc:sldMkLst>
          <pc:docMk/>
          <pc:sldMk cId="2368641567" sldId="395"/>
        </pc:sldMkLst>
        <pc:spChg chg="add del mod">
          <ac:chgData name="(학생) 정해찬 (전기전자공학과)" userId="c206e3f8-eda4-4d29-847b-4522f9bfce41" providerId="ADAL" clId="{9B5B3A81-5A76-4B57-9E81-D3458519E7FB}" dt="2023-02-08T06:46:33.056" v="2522" actId="478"/>
          <ac:spMkLst>
            <pc:docMk/>
            <pc:sldMk cId="2368641567" sldId="395"/>
            <ac:spMk id="5" creationId="{A8D59A38-213B-48AC-AC6A-54F311963554}"/>
          </ac:spMkLst>
        </pc:spChg>
        <pc:spChg chg="del">
          <ac:chgData name="(학생) 정해찬 (전기전자공학과)" userId="c206e3f8-eda4-4d29-847b-4522f9bfce41" providerId="ADAL" clId="{9B5B3A81-5A76-4B57-9E81-D3458519E7FB}" dt="2023-02-08T06:15:52.518" v="2172" actId="478"/>
          <ac:spMkLst>
            <pc:docMk/>
            <pc:sldMk cId="2368641567" sldId="395"/>
            <ac:spMk id="8" creationId="{1A7D47A4-9E65-924D-A767-F31E4AC5D319}"/>
          </ac:spMkLst>
        </pc:spChg>
        <pc:spChg chg="del">
          <ac:chgData name="(학생) 정해찬 (전기전자공학과)" userId="c206e3f8-eda4-4d29-847b-4522f9bfce41" providerId="ADAL" clId="{9B5B3A81-5A76-4B57-9E81-D3458519E7FB}" dt="2023-02-08T06:15:50.680" v="2171" actId="478"/>
          <ac:spMkLst>
            <pc:docMk/>
            <pc:sldMk cId="2368641567" sldId="395"/>
            <ac:spMk id="9" creationId="{C5A7DA66-65E8-61C1-A5FE-23C4685B3380}"/>
          </ac:spMkLst>
        </pc:spChg>
        <pc:spChg chg="del">
          <ac:chgData name="(학생) 정해찬 (전기전자공학과)" userId="c206e3f8-eda4-4d29-847b-4522f9bfce41" providerId="ADAL" clId="{9B5B3A81-5A76-4B57-9E81-D3458519E7FB}" dt="2023-02-08T06:15:48.996" v="2170" actId="478"/>
          <ac:spMkLst>
            <pc:docMk/>
            <pc:sldMk cId="2368641567" sldId="395"/>
            <ac:spMk id="13" creationId="{889792BC-335D-CD23-7146-63FE8B95A760}"/>
          </ac:spMkLst>
        </pc:spChg>
        <pc:spChg chg="mod">
          <ac:chgData name="(학생) 정해찬 (전기전자공학과)" userId="c206e3f8-eda4-4d29-847b-4522f9bfce41" providerId="ADAL" clId="{9B5B3A81-5A76-4B57-9E81-D3458519E7FB}" dt="2023-02-08T06:22:20.101" v="2250" actId="20577"/>
          <ac:spMkLst>
            <pc:docMk/>
            <pc:sldMk cId="2368641567" sldId="395"/>
            <ac:spMk id="16" creationId="{00000000-0000-0000-0000-000000000000}"/>
          </ac:spMkLst>
        </pc:spChg>
        <pc:spChg chg="del">
          <ac:chgData name="(학생) 정해찬 (전기전자공학과)" userId="c206e3f8-eda4-4d29-847b-4522f9bfce41" providerId="ADAL" clId="{9B5B3A81-5A76-4B57-9E81-D3458519E7FB}" dt="2023-02-08T06:15:47.518" v="2169" actId="478"/>
          <ac:spMkLst>
            <pc:docMk/>
            <pc:sldMk cId="2368641567" sldId="395"/>
            <ac:spMk id="17" creationId="{142DB018-DBED-66EB-986A-0AA1B54D0D3B}"/>
          </ac:spMkLst>
        </pc:spChg>
        <pc:spChg chg="add mod">
          <ac:chgData name="(학생) 정해찬 (전기전자공학과)" userId="c206e3f8-eda4-4d29-847b-4522f9bfce41" providerId="ADAL" clId="{9B5B3A81-5A76-4B57-9E81-D3458519E7FB}" dt="2023-02-08T06:49:26.458" v="2609" actId="114"/>
          <ac:spMkLst>
            <pc:docMk/>
            <pc:sldMk cId="2368641567" sldId="395"/>
            <ac:spMk id="18" creationId="{4312D8F2-457A-541B-9864-EE77C00DE3E8}"/>
          </ac:spMkLst>
        </pc:spChg>
        <pc:spChg chg="del">
          <ac:chgData name="(학생) 정해찬 (전기전자공학과)" userId="c206e3f8-eda4-4d29-847b-4522f9bfce41" providerId="ADAL" clId="{9B5B3A81-5A76-4B57-9E81-D3458519E7FB}" dt="2023-02-08T06:15:34.187" v="2161" actId="478"/>
          <ac:spMkLst>
            <pc:docMk/>
            <pc:sldMk cId="2368641567" sldId="395"/>
            <ac:spMk id="19" creationId="{3019B527-19D5-C064-2AD9-37941EB9343F}"/>
          </ac:spMkLst>
        </pc:spChg>
        <pc:spChg chg="del">
          <ac:chgData name="(학생) 정해찬 (전기전자공학과)" userId="c206e3f8-eda4-4d29-847b-4522f9bfce41" providerId="ADAL" clId="{9B5B3A81-5A76-4B57-9E81-D3458519E7FB}" dt="2023-02-08T06:15:35.653" v="2162" actId="478"/>
          <ac:spMkLst>
            <pc:docMk/>
            <pc:sldMk cId="2368641567" sldId="395"/>
            <ac:spMk id="20" creationId="{4AFEA82D-A46E-70FD-6EF5-3BE7ABE5A2D7}"/>
          </ac:spMkLst>
        </pc:spChg>
        <pc:spChg chg="del">
          <ac:chgData name="(학생) 정해찬 (전기전자공학과)" userId="c206e3f8-eda4-4d29-847b-4522f9bfce41" providerId="ADAL" clId="{9B5B3A81-5A76-4B57-9E81-D3458519E7FB}" dt="2023-02-08T06:15:40.804" v="2166" actId="478"/>
          <ac:spMkLst>
            <pc:docMk/>
            <pc:sldMk cId="2368641567" sldId="395"/>
            <ac:spMk id="23" creationId="{E0858AB3-6D8F-9B32-8856-4381FCB6E512}"/>
          </ac:spMkLst>
        </pc:spChg>
        <pc:spChg chg="del">
          <ac:chgData name="(학생) 정해찬 (전기전자공학과)" userId="c206e3f8-eda4-4d29-847b-4522f9bfce41" providerId="ADAL" clId="{9B5B3A81-5A76-4B57-9E81-D3458519E7FB}" dt="2023-02-08T06:15:43.660" v="2167" actId="478"/>
          <ac:spMkLst>
            <pc:docMk/>
            <pc:sldMk cId="2368641567" sldId="395"/>
            <ac:spMk id="24" creationId="{98D99D03-3724-9D3A-49FB-95943A846920}"/>
          </ac:spMkLst>
        </pc:spChg>
        <pc:spChg chg="del">
          <ac:chgData name="(학생) 정해찬 (전기전자공학과)" userId="c206e3f8-eda4-4d29-847b-4522f9bfce41" providerId="ADAL" clId="{9B5B3A81-5A76-4B57-9E81-D3458519E7FB}" dt="2023-02-08T06:15:46.068" v="2168" actId="478"/>
          <ac:spMkLst>
            <pc:docMk/>
            <pc:sldMk cId="2368641567" sldId="395"/>
            <ac:spMk id="25" creationId="{1AA42B4B-F721-9CFE-C553-5666E5B53701}"/>
          </ac:spMkLst>
        </pc:spChg>
        <pc:spChg chg="del">
          <ac:chgData name="(학생) 정해찬 (전기전자공학과)" userId="c206e3f8-eda4-4d29-847b-4522f9bfce41" providerId="ADAL" clId="{9B5B3A81-5A76-4B57-9E81-D3458519E7FB}" dt="2023-02-08T06:15:36.793" v="2163" actId="478"/>
          <ac:spMkLst>
            <pc:docMk/>
            <pc:sldMk cId="2368641567" sldId="395"/>
            <ac:spMk id="26" creationId="{377726A7-5A0D-74C8-3712-A3EA06CB7CA9}"/>
          </ac:spMkLst>
        </pc:spChg>
        <pc:spChg chg="del">
          <ac:chgData name="(학생) 정해찬 (전기전자공학과)" userId="c206e3f8-eda4-4d29-847b-4522f9bfce41" providerId="ADAL" clId="{9B5B3A81-5A76-4B57-9E81-D3458519E7FB}" dt="2023-02-08T06:15:37.742" v="2164" actId="478"/>
          <ac:spMkLst>
            <pc:docMk/>
            <pc:sldMk cId="2368641567" sldId="395"/>
            <ac:spMk id="27" creationId="{5FE3F1EA-574F-E364-F2A8-2BD65E117118}"/>
          </ac:spMkLst>
        </pc:spChg>
        <pc:spChg chg="del">
          <ac:chgData name="(학생) 정해찬 (전기전자공학과)" userId="c206e3f8-eda4-4d29-847b-4522f9bfce41" providerId="ADAL" clId="{9B5B3A81-5A76-4B57-9E81-D3458519E7FB}" dt="2023-02-08T06:15:38.861" v="2165" actId="478"/>
          <ac:spMkLst>
            <pc:docMk/>
            <pc:sldMk cId="2368641567" sldId="395"/>
            <ac:spMk id="28" creationId="{FB27BE9E-3985-0B73-050A-380170E92F87}"/>
          </ac:spMkLst>
        </pc:spChg>
        <pc:spChg chg="del mod">
          <ac:chgData name="(학생) 정해찬 (전기전자공학과)" userId="c206e3f8-eda4-4d29-847b-4522f9bfce41" providerId="ADAL" clId="{9B5B3A81-5A76-4B57-9E81-D3458519E7FB}" dt="2023-02-08T06:15:00.150" v="2157" actId="478"/>
          <ac:spMkLst>
            <pc:docMk/>
            <pc:sldMk cId="2368641567" sldId="395"/>
            <ac:spMk id="30" creationId="{01CE5748-12D1-7B99-9993-13B260940960}"/>
          </ac:spMkLst>
        </pc:spChg>
        <pc:picChg chg="add del mod">
          <ac:chgData name="(학생) 정해찬 (전기전자공학과)" userId="c206e3f8-eda4-4d29-847b-4522f9bfce41" providerId="ADAL" clId="{9B5B3A81-5A76-4B57-9E81-D3458519E7FB}" dt="2023-02-08T06:21:26.308" v="2229" actId="478"/>
          <ac:picMkLst>
            <pc:docMk/>
            <pc:sldMk cId="2368641567" sldId="395"/>
            <ac:picMk id="6" creationId="{9EA3E300-BCE3-6C27-CA31-874F6B9AA7C0}"/>
          </ac:picMkLst>
        </pc:picChg>
        <pc:picChg chg="add del mod">
          <ac:chgData name="(학생) 정해찬 (전기전자공학과)" userId="c206e3f8-eda4-4d29-847b-4522f9bfce41" providerId="ADAL" clId="{9B5B3A81-5A76-4B57-9E81-D3458519E7FB}" dt="2023-02-08T06:50:26.792" v="2612" actId="478"/>
          <ac:picMkLst>
            <pc:docMk/>
            <pc:sldMk cId="2368641567" sldId="395"/>
            <ac:picMk id="7" creationId="{04D2F32D-5BE8-79F2-DDFC-7C3847A195C1}"/>
          </ac:picMkLst>
        </pc:picChg>
        <pc:cxnChg chg="mod">
          <ac:chgData name="(학생) 정해찬 (전기전자공학과)" userId="c206e3f8-eda4-4d29-847b-4522f9bfce41" providerId="ADAL" clId="{9B5B3A81-5A76-4B57-9E81-D3458519E7FB}" dt="2023-02-08T06:22:27.152" v="2251" actId="14100"/>
          <ac:cxnSpMkLst>
            <pc:docMk/>
            <pc:sldMk cId="2368641567" sldId="395"/>
            <ac:cxnSpMk id="21" creationId="{00000000-0000-0000-0000-000000000000}"/>
          </ac:cxnSpMkLst>
        </pc:cxnChg>
      </pc:sldChg>
      <pc:sldChg chg="addSp delSp modSp add mod ord">
        <pc:chgData name="(학생) 정해찬 (전기전자공학과)" userId="c206e3f8-eda4-4d29-847b-4522f9bfce41" providerId="ADAL" clId="{9B5B3A81-5A76-4B57-9E81-D3458519E7FB}" dt="2023-02-10T04:30:18.773" v="3600" actId="1038"/>
        <pc:sldMkLst>
          <pc:docMk/>
          <pc:sldMk cId="1208235996" sldId="396"/>
        </pc:sldMkLst>
        <pc:spChg chg="add del mod">
          <ac:chgData name="(학생) 정해찬 (전기전자공학과)" userId="c206e3f8-eda4-4d29-847b-4522f9bfce41" providerId="ADAL" clId="{9B5B3A81-5A76-4B57-9E81-D3458519E7FB}" dt="2023-02-10T04:30:00.091" v="3547"/>
          <ac:spMkLst>
            <pc:docMk/>
            <pc:sldMk cId="1208235996" sldId="396"/>
            <ac:spMk id="2" creationId="{E17D5AD0-9DEC-7A77-E815-44199AB7F47B}"/>
          </ac:spMkLst>
        </pc:spChg>
        <pc:spChg chg="add del mod">
          <ac:chgData name="(학생) 정해찬 (전기전자공학과)" userId="c206e3f8-eda4-4d29-847b-4522f9bfce41" providerId="ADAL" clId="{9B5B3A81-5A76-4B57-9E81-D3458519E7FB}" dt="2023-02-10T04:30:00.091" v="3547"/>
          <ac:spMkLst>
            <pc:docMk/>
            <pc:sldMk cId="1208235996" sldId="396"/>
            <ac:spMk id="3" creationId="{6872A570-DFD2-DA69-A3A1-76B0473BC21B}"/>
          </ac:spMkLst>
        </pc:spChg>
        <pc:spChg chg="add del mod">
          <ac:chgData name="(학생) 정해찬 (전기전자공학과)" userId="c206e3f8-eda4-4d29-847b-4522f9bfce41" providerId="ADAL" clId="{9B5B3A81-5A76-4B57-9E81-D3458519E7FB}" dt="2023-02-10T04:30:00.091" v="3547"/>
          <ac:spMkLst>
            <pc:docMk/>
            <pc:sldMk cId="1208235996" sldId="396"/>
            <ac:spMk id="4" creationId="{48B77F13-4A71-CD79-84E6-B0782AEDD378}"/>
          </ac:spMkLst>
        </pc:spChg>
        <pc:spChg chg="mod">
          <ac:chgData name="(학생) 정해찬 (전기전자공학과)" userId="c206e3f8-eda4-4d29-847b-4522f9bfce41" providerId="ADAL" clId="{9B5B3A81-5A76-4B57-9E81-D3458519E7FB}" dt="2023-02-10T04:29:58.449" v="3546" actId="1076"/>
          <ac:spMkLst>
            <pc:docMk/>
            <pc:sldMk cId="1208235996" sldId="396"/>
            <ac:spMk id="5" creationId="{A8D59A38-213B-48AC-AC6A-54F311963554}"/>
          </ac:spMkLst>
        </pc:spChg>
        <pc:spChg chg="add del mod">
          <ac:chgData name="(학생) 정해찬 (전기전자공학과)" userId="c206e3f8-eda4-4d29-847b-4522f9bfce41" providerId="ADAL" clId="{9B5B3A81-5A76-4B57-9E81-D3458519E7FB}" dt="2023-02-10T04:30:00.091" v="3547"/>
          <ac:spMkLst>
            <pc:docMk/>
            <pc:sldMk cId="1208235996" sldId="396"/>
            <ac:spMk id="6" creationId="{905BFC3B-D92B-EC24-672A-4A486264F1D6}"/>
          </ac:spMkLst>
        </pc:spChg>
        <pc:spChg chg="add mod">
          <ac:chgData name="(학생) 정해찬 (전기전자공학과)" userId="c206e3f8-eda4-4d29-847b-4522f9bfce41" providerId="ADAL" clId="{9B5B3A81-5A76-4B57-9E81-D3458519E7FB}" dt="2023-02-10T04:30:09.333" v="3549" actId="1076"/>
          <ac:spMkLst>
            <pc:docMk/>
            <pc:sldMk cId="1208235996" sldId="396"/>
            <ac:spMk id="7" creationId="{E2B4F06B-82C3-82DC-4777-4507097A5007}"/>
          </ac:spMkLst>
        </pc:spChg>
        <pc:spChg chg="add mod">
          <ac:chgData name="(학생) 정해찬 (전기전자공학과)" userId="c206e3f8-eda4-4d29-847b-4522f9bfce41" providerId="ADAL" clId="{9B5B3A81-5A76-4B57-9E81-D3458519E7FB}" dt="2023-02-10T04:30:18.773" v="3600" actId="1038"/>
          <ac:spMkLst>
            <pc:docMk/>
            <pc:sldMk cId="1208235996" sldId="396"/>
            <ac:spMk id="8" creationId="{F7D20EF7-2842-C4DE-0269-6BB1320DA9D3}"/>
          </ac:spMkLst>
        </pc:spChg>
        <pc:spChg chg="add mod">
          <ac:chgData name="(학생) 정해찬 (전기전자공학과)" userId="c206e3f8-eda4-4d29-847b-4522f9bfce41" providerId="ADAL" clId="{9B5B3A81-5A76-4B57-9E81-D3458519E7FB}" dt="2023-02-10T04:30:09.333" v="3549" actId="1076"/>
          <ac:spMkLst>
            <pc:docMk/>
            <pc:sldMk cId="1208235996" sldId="396"/>
            <ac:spMk id="9" creationId="{1FDC9A5D-099C-967D-4A17-DEF2589CC45A}"/>
          </ac:spMkLst>
        </pc:spChg>
        <pc:spChg chg="add mod">
          <ac:chgData name="(학생) 정해찬 (전기전자공학과)" userId="c206e3f8-eda4-4d29-847b-4522f9bfce41" providerId="ADAL" clId="{9B5B3A81-5A76-4B57-9E81-D3458519E7FB}" dt="2023-02-10T04:30:18.773" v="3600" actId="1038"/>
          <ac:spMkLst>
            <pc:docMk/>
            <pc:sldMk cId="1208235996" sldId="396"/>
            <ac:spMk id="13" creationId="{8D07E66E-31B3-B3BD-1C89-49882842554B}"/>
          </ac:spMkLst>
        </pc:spChg>
        <pc:picChg chg="add del mod">
          <ac:chgData name="(학생) 정해찬 (전기전자공학과)" userId="c206e3f8-eda4-4d29-847b-4522f9bfce41" providerId="ADAL" clId="{9B5B3A81-5A76-4B57-9E81-D3458519E7FB}" dt="2023-02-08T06:46:02.191" v="2511" actId="478"/>
          <ac:picMkLst>
            <pc:docMk/>
            <pc:sldMk cId="1208235996" sldId="396"/>
            <ac:picMk id="2" creationId="{FDBA91B9-6B95-FF09-469A-225584162CE1}"/>
          </ac:picMkLst>
        </pc:picChg>
        <pc:picChg chg="add del mod">
          <ac:chgData name="(학생) 정해찬 (전기전자공학과)" userId="c206e3f8-eda4-4d29-847b-4522f9bfce41" providerId="ADAL" clId="{9B5B3A81-5A76-4B57-9E81-D3458519E7FB}" dt="2023-02-08T06:46:03.487" v="2513" actId="478"/>
          <ac:picMkLst>
            <pc:docMk/>
            <pc:sldMk cId="1208235996" sldId="396"/>
            <ac:picMk id="4" creationId="{08204223-ADBE-3DC1-B43C-FE91EB7AF8F9}"/>
          </ac:picMkLst>
        </pc:picChg>
        <pc:picChg chg="del mod">
          <ac:chgData name="(학생) 정해찬 (전기전자공학과)" userId="c206e3f8-eda4-4d29-847b-4522f9bfce41" providerId="ADAL" clId="{9B5B3A81-5A76-4B57-9E81-D3458519E7FB}" dt="2023-02-08T06:46:02.959" v="2512" actId="478"/>
          <ac:picMkLst>
            <pc:docMk/>
            <pc:sldMk cId="1208235996" sldId="396"/>
            <ac:picMk id="6" creationId="{9EA3E300-BCE3-6C27-CA31-874F6B9AA7C0}"/>
          </ac:picMkLst>
        </pc:picChg>
        <pc:picChg chg="add del mod">
          <ac:chgData name="(학생) 정해찬 (전기전자공학과)" userId="c206e3f8-eda4-4d29-847b-4522f9bfce41" providerId="ADAL" clId="{9B5B3A81-5A76-4B57-9E81-D3458519E7FB}" dt="2023-02-08T06:46:01.605" v="2510" actId="478"/>
          <ac:picMkLst>
            <pc:docMk/>
            <pc:sldMk cId="1208235996" sldId="396"/>
            <ac:picMk id="8" creationId="{6EAE7E39-B6AC-C1E6-821D-B6BBAC914EF5}"/>
          </ac:picMkLst>
        </pc:picChg>
      </pc:sldChg>
      <pc:sldChg chg="addSp delSp modSp add mod">
        <pc:chgData name="(학생) 정해찬 (전기전자공학과)" userId="c206e3f8-eda4-4d29-847b-4522f9bfce41" providerId="ADAL" clId="{9B5B3A81-5A76-4B57-9E81-D3458519E7FB}" dt="2023-02-09T07:35:00.483" v="2901" actId="20577"/>
        <pc:sldMkLst>
          <pc:docMk/>
          <pc:sldMk cId="2164416482" sldId="397"/>
        </pc:sldMkLst>
        <pc:spChg chg="mod">
          <ac:chgData name="(학생) 정해찬 (전기전자공학과)" userId="c206e3f8-eda4-4d29-847b-4522f9bfce41" providerId="ADAL" clId="{9B5B3A81-5A76-4B57-9E81-D3458519E7FB}" dt="2023-02-09T07:35:00.483" v="2901" actId="20577"/>
          <ac:spMkLst>
            <pc:docMk/>
            <pc:sldMk cId="2164416482" sldId="397"/>
            <ac:spMk id="5" creationId="{A8D59A38-213B-48AC-AC6A-54F311963554}"/>
          </ac:spMkLst>
        </pc:spChg>
        <pc:spChg chg="add mod">
          <ac:chgData name="(학생) 정해찬 (전기전자공학과)" userId="c206e3f8-eda4-4d29-847b-4522f9bfce41" providerId="ADAL" clId="{9B5B3A81-5A76-4B57-9E81-D3458519E7FB}" dt="2023-02-09T07:31:36.696" v="2852" actId="1076"/>
          <ac:spMkLst>
            <pc:docMk/>
            <pc:sldMk cId="2164416482" sldId="397"/>
            <ac:spMk id="9" creationId="{C05F1E9D-3D9D-BFD3-1EA5-ACBCCE91E5B7}"/>
          </ac:spMkLst>
        </pc:spChg>
        <pc:spChg chg="add mod">
          <ac:chgData name="(학생) 정해찬 (전기전자공학과)" userId="c206e3f8-eda4-4d29-847b-4522f9bfce41" providerId="ADAL" clId="{9B5B3A81-5A76-4B57-9E81-D3458519E7FB}" dt="2023-02-09T07:31:32.833" v="2851" actId="1076"/>
          <ac:spMkLst>
            <pc:docMk/>
            <pc:sldMk cId="2164416482" sldId="397"/>
            <ac:spMk id="13" creationId="{0CE301E6-82D3-A726-EDCE-A389CABBC05B}"/>
          </ac:spMkLst>
        </pc:spChg>
        <pc:graphicFrameChg chg="add del mod">
          <ac:chgData name="(학생) 정해찬 (전기전자공학과)" userId="c206e3f8-eda4-4d29-847b-4522f9bfce41" providerId="ADAL" clId="{9B5B3A81-5A76-4B57-9E81-D3458519E7FB}" dt="2023-02-09T07:11:02.938" v="2618" actId="478"/>
          <ac:graphicFrameMkLst>
            <pc:docMk/>
            <pc:sldMk cId="2164416482" sldId="397"/>
            <ac:graphicFrameMk id="6" creationId="{6822EE95-BFF0-14A6-2E05-3DD27DFBCEBB}"/>
          </ac:graphicFrameMkLst>
        </pc:graphicFrameChg>
        <pc:picChg chg="add del mod">
          <ac:chgData name="(학생) 정해찬 (전기전자공학과)" userId="c206e3f8-eda4-4d29-847b-4522f9bfce41" providerId="ADAL" clId="{9B5B3A81-5A76-4B57-9E81-D3458519E7FB}" dt="2023-02-09T07:20:10.344" v="2698" actId="478"/>
          <ac:picMkLst>
            <pc:docMk/>
            <pc:sldMk cId="2164416482" sldId="397"/>
            <ac:picMk id="7" creationId="{32D5B760-4D2D-2F24-AB65-E720C087C840}"/>
          </ac:picMkLst>
        </pc:picChg>
        <pc:picChg chg="add del mod">
          <ac:chgData name="(학생) 정해찬 (전기전자공학과)" userId="c206e3f8-eda4-4d29-847b-4522f9bfce41" providerId="ADAL" clId="{9B5B3A81-5A76-4B57-9E81-D3458519E7FB}" dt="2023-02-09T07:31:12.146" v="2847" actId="478"/>
          <ac:picMkLst>
            <pc:docMk/>
            <pc:sldMk cId="2164416482" sldId="397"/>
            <ac:picMk id="8" creationId="{096EE9F1-7265-1567-7973-3FC596213A5C}"/>
          </ac:picMkLst>
        </pc:picChg>
        <pc:picChg chg="add mod ord">
          <ac:chgData name="(학생) 정해찬 (전기전자공학과)" userId="c206e3f8-eda4-4d29-847b-4522f9bfce41" providerId="ADAL" clId="{9B5B3A81-5A76-4B57-9E81-D3458519E7FB}" dt="2023-02-09T07:31:15.401" v="2849" actId="167"/>
          <ac:picMkLst>
            <pc:docMk/>
            <pc:sldMk cId="2164416482" sldId="397"/>
            <ac:picMk id="14" creationId="{D65EF348-9A47-7393-EAA3-CDDBB1FE9521}"/>
          </ac:picMkLst>
        </pc:picChg>
      </pc:sldChg>
      <pc:sldChg chg="addSp delSp modSp add mod">
        <pc:chgData name="(학생) 정해찬 (전기전자공학과)" userId="c206e3f8-eda4-4d29-847b-4522f9bfce41" providerId="ADAL" clId="{9B5B3A81-5A76-4B57-9E81-D3458519E7FB}" dt="2023-02-09T07:35:10.393" v="2903"/>
        <pc:sldMkLst>
          <pc:docMk/>
          <pc:sldMk cId="889849912" sldId="398"/>
        </pc:sldMkLst>
        <pc:spChg chg="del">
          <ac:chgData name="(학생) 정해찬 (전기전자공학과)" userId="c206e3f8-eda4-4d29-847b-4522f9bfce41" providerId="ADAL" clId="{9B5B3A81-5A76-4B57-9E81-D3458519E7FB}" dt="2023-02-09T07:35:09.974" v="2902" actId="478"/>
          <ac:spMkLst>
            <pc:docMk/>
            <pc:sldMk cId="889849912" sldId="398"/>
            <ac:spMk id="5" creationId="{A8D59A38-213B-48AC-AC6A-54F311963554}"/>
          </ac:spMkLst>
        </pc:spChg>
        <pc:spChg chg="add del mod">
          <ac:chgData name="(학생) 정해찬 (전기전자공학과)" userId="c206e3f8-eda4-4d29-847b-4522f9bfce41" providerId="ADAL" clId="{9B5B3A81-5A76-4B57-9E81-D3458519E7FB}" dt="2023-02-09T07:29:34.746" v="2793" actId="478"/>
          <ac:spMkLst>
            <pc:docMk/>
            <pc:sldMk cId="889849912" sldId="398"/>
            <ac:spMk id="13" creationId="{30FD1269-C7F6-AC7C-70E9-7C3C2D1BDC4F}"/>
          </ac:spMkLst>
        </pc:spChg>
        <pc:spChg chg="add del mod">
          <ac:chgData name="(학생) 정해찬 (전기전자공학과)" userId="c206e3f8-eda4-4d29-847b-4522f9bfce41" providerId="ADAL" clId="{9B5B3A81-5A76-4B57-9E81-D3458519E7FB}" dt="2023-02-09T07:29:39.290" v="2794" actId="478"/>
          <ac:spMkLst>
            <pc:docMk/>
            <pc:sldMk cId="889849912" sldId="398"/>
            <ac:spMk id="14" creationId="{3B7C2D8D-EA7A-7A47-3141-FB69205A0DCB}"/>
          </ac:spMkLst>
        </pc:spChg>
        <pc:spChg chg="add del mod">
          <ac:chgData name="(학생) 정해찬 (전기전자공학과)" userId="c206e3f8-eda4-4d29-847b-4522f9bfce41" providerId="ADAL" clId="{9B5B3A81-5A76-4B57-9E81-D3458519E7FB}" dt="2023-02-09T07:28:53.716" v="2779"/>
          <ac:spMkLst>
            <pc:docMk/>
            <pc:sldMk cId="889849912" sldId="398"/>
            <ac:spMk id="17" creationId="{96358EDE-C278-7896-01F1-85D3205D0949}"/>
          </ac:spMkLst>
        </pc:spChg>
        <pc:spChg chg="add del mod">
          <ac:chgData name="(학생) 정해찬 (전기전자공학과)" userId="c206e3f8-eda4-4d29-847b-4522f9bfce41" providerId="ADAL" clId="{9B5B3A81-5A76-4B57-9E81-D3458519E7FB}" dt="2023-02-09T07:31:45.028" v="2854" actId="478"/>
          <ac:spMkLst>
            <pc:docMk/>
            <pc:sldMk cId="889849912" sldId="398"/>
            <ac:spMk id="18" creationId="{9D69EAD8-49C2-5D22-F878-44D23A57CFA7}"/>
          </ac:spMkLst>
        </pc:spChg>
        <pc:spChg chg="add del mod">
          <ac:chgData name="(학생) 정해찬 (전기전자공학과)" userId="c206e3f8-eda4-4d29-847b-4522f9bfce41" providerId="ADAL" clId="{9B5B3A81-5A76-4B57-9E81-D3458519E7FB}" dt="2023-02-09T07:31:49.316" v="2855" actId="478"/>
          <ac:spMkLst>
            <pc:docMk/>
            <pc:sldMk cId="889849912" sldId="398"/>
            <ac:spMk id="19" creationId="{20FE940E-386A-6FD4-6348-3F8CD1E4F3A3}"/>
          </ac:spMkLst>
        </pc:spChg>
        <pc:spChg chg="add mod">
          <ac:chgData name="(학생) 정해찬 (전기전자공학과)" userId="c206e3f8-eda4-4d29-847b-4522f9bfce41" providerId="ADAL" clId="{9B5B3A81-5A76-4B57-9E81-D3458519E7FB}" dt="2023-02-09T07:31:56.293" v="2857" actId="1076"/>
          <ac:spMkLst>
            <pc:docMk/>
            <pc:sldMk cId="889849912" sldId="398"/>
            <ac:spMk id="20" creationId="{3081F2A4-206E-A495-D037-96260786333D}"/>
          </ac:spMkLst>
        </pc:spChg>
        <pc:spChg chg="add mod">
          <ac:chgData name="(학생) 정해찬 (전기전자공학과)" userId="c206e3f8-eda4-4d29-847b-4522f9bfce41" providerId="ADAL" clId="{9B5B3A81-5A76-4B57-9E81-D3458519E7FB}" dt="2023-02-09T07:31:49.782" v="2856"/>
          <ac:spMkLst>
            <pc:docMk/>
            <pc:sldMk cId="889849912" sldId="398"/>
            <ac:spMk id="23" creationId="{C761F3E7-BBDC-F2BA-0FDA-97ABC7C2DA7F}"/>
          </ac:spMkLst>
        </pc:spChg>
        <pc:spChg chg="add mod">
          <ac:chgData name="(학생) 정해찬 (전기전자공학과)" userId="c206e3f8-eda4-4d29-847b-4522f9bfce41" providerId="ADAL" clId="{9B5B3A81-5A76-4B57-9E81-D3458519E7FB}" dt="2023-02-09T07:31:49.782" v="2856"/>
          <ac:spMkLst>
            <pc:docMk/>
            <pc:sldMk cId="889849912" sldId="398"/>
            <ac:spMk id="24" creationId="{546131CC-3812-E17D-C5DA-2837B48E6BB0}"/>
          </ac:spMkLst>
        </pc:spChg>
        <pc:spChg chg="add mod">
          <ac:chgData name="(학생) 정해찬 (전기전자공학과)" userId="c206e3f8-eda4-4d29-847b-4522f9bfce41" providerId="ADAL" clId="{9B5B3A81-5A76-4B57-9E81-D3458519E7FB}" dt="2023-02-09T07:35:10.393" v="2903"/>
          <ac:spMkLst>
            <pc:docMk/>
            <pc:sldMk cId="889849912" sldId="398"/>
            <ac:spMk id="25" creationId="{8328D006-0E04-EBA2-2BF4-0E1975C22F4B}"/>
          </ac:spMkLst>
        </pc:spChg>
        <pc:picChg chg="add mod">
          <ac:chgData name="(학생) 정해찬 (전기전자공학과)" userId="c206e3f8-eda4-4d29-847b-4522f9bfce41" providerId="ADAL" clId="{9B5B3A81-5A76-4B57-9E81-D3458519E7FB}" dt="2023-02-09T07:30:57.810" v="2844" actId="14100"/>
          <ac:picMkLst>
            <pc:docMk/>
            <pc:sldMk cId="889849912" sldId="398"/>
            <ac:picMk id="3" creationId="{69E9B0ED-6718-33E7-2E00-2B259F614D33}"/>
          </ac:picMkLst>
        </pc:picChg>
        <pc:picChg chg="add del mod">
          <ac:chgData name="(학생) 정해찬 (전기전자공학과)" userId="c206e3f8-eda4-4d29-847b-4522f9bfce41" providerId="ADAL" clId="{9B5B3A81-5A76-4B57-9E81-D3458519E7FB}" dt="2023-02-09T07:18:10.195" v="2690" actId="478"/>
          <ac:picMkLst>
            <pc:docMk/>
            <pc:sldMk cId="889849912" sldId="398"/>
            <ac:picMk id="6" creationId="{8442B542-77AB-7F68-B763-6A0594615467}"/>
          </ac:picMkLst>
        </pc:picChg>
        <pc:picChg chg="add del mod">
          <ac:chgData name="(학생) 정해찬 (전기전자공학과)" userId="c206e3f8-eda4-4d29-847b-4522f9bfce41" providerId="ADAL" clId="{9B5B3A81-5A76-4B57-9E81-D3458519E7FB}" dt="2023-02-09T07:20:00.585" v="2696" actId="478"/>
          <ac:picMkLst>
            <pc:docMk/>
            <pc:sldMk cId="889849912" sldId="398"/>
            <ac:picMk id="8" creationId="{D29C24D2-0E82-5CEC-9EF0-DF797D139AF6}"/>
          </ac:picMkLst>
        </pc:picChg>
        <pc:picChg chg="add del mod">
          <ac:chgData name="(학생) 정해찬 (전기전자공학과)" userId="c206e3f8-eda4-4d29-847b-4522f9bfce41" providerId="ADAL" clId="{9B5B3A81-5A76-4B57-9E81-D3458519E7FB}" dt="2023-02-09T07:20:22.065" v="2701" actId="478"/>
          <ac:picMkLst>
            <pc:docMk/>
            <pc:sldMk cId="889849912" sldId="398"/>
            <ac:picMk id="9" creationId="{512EA91D-543D-2DEF-9648-0E2DF813E399}"/>
          </ac:picMkLst>
        </pc:picChg>
        <pc:picChg chg="add del mod">
          <ac:chgData name="(학생) 정해찬 (전기전자공학과)" userId="c206e3f8-eda4-4d29-847b-4522f9bfce41" providerId="ADAL" clId="{9B5B3A81-5A76-4B57-9E81-D3458519E7FB}" dt="2023-02-09T07:31:41.955" v="2853" actId="478"/>
          <ac:picMkLst>
            <pc:docMk/>
            <pc:sldMk cId="889849912" sldId="398"/>
            <ac:picMk id="22" creationId="{A57A456E-F68E-9A73-A456-20C7B5C0A20E}"/>
          </ac:picMkLst>
        </pc:picChg>
      </pc:sldChg>
      <pc:sldChg chg="addSp delSp modSp add mod">
        <pc:chgData name="(학생) 정해찬 (전기전자공학과)" userId="c206e3f8-eda4-4d29-847b-4522f9bfce41" providerId="ADAL" clId="{9B5B3A81-5A76-4B57-9E81-D3458519E7FB}" dt="2023-02-09T08:02:10.412" v="3149" actId="478"/>
        <pc:sldMkLst>
          <pc:docMk/>
          <pc:sldMk cId="1421710785" sldId="399"/>
        </pc:sldMkLst>
        <pc:spChg chg="del">
          <ac:chgData name="(학생) 정해찬 (전기전자공학과)" userId="c206e3f8-eda4-4d29-847b-4522f9bfce41" providerId="ADAL" clId="{9B5B3A81-5A76-4B57-9E81-D3458519E7FB}" dt="2023-02-09T07:36:02.877" v="2907" actId="478"/>
          <ac:spMkLst>
            <pc:docMk/>
            <pc:sldMk cId="1421710785" sldId="399"/>
            <ac:spMk id="20" creationId="{3081F2A4-206E-A495-D037-96260786333D}"/>
          </ac:spMkLst>
        </pc:spChg>
        <pc:spChg chg="del">
          <ac:chgData name="(학생) 정해찬 (전기전자공학과)" userId="c206e3f8-eda4-4d29-847b-4522f9bfce41" providerId="ADAL" clId="{9B5B3A81-5A76-4B57-9E81-D3458519E7FB}" dt="2023-02-09T07:36:00.733" v="2906" actId="478"/>
          <ac:spMkLst>
            <pc:docMk/>
            <pc:sldMk cId="1421710785" sldId="399"/>
            <ac:spMk id="23" creationId="{C761F3E7-BBDC-F2BA-0FDA-97ABC7C2DA7F}"/>
          </ac:spMkLst>
        </pc:spChg>
        <pc:spChg chg="del">
          <ac:chgData name="(학생) 정해찬 (전기전자공학과)" userId="c206e3f8-eda4-4d29-847b-4522f9bfce41" providerId="ADAL" clId="{9B5B3A81-5A76-4B57-9E81-D3458519E7FB}" dt="2023-02-09T07:36:03.797" v="2908" actId="478"/>
          <ac:spMkLst>
            <pc:docMk/>
            <pc:sldMk cId="1421710785" sldId="399"/>
            <ac:spMk id="24" creationId="{546131CC-3812-E17D-C5DA-2837B48E6BB0}"/>
          </ac:spMkLst>
        </pc:spChg>
        <pc:spChg chg="mod">
          <ac:chgData name="(학생) 정해찬 (전기전자공학과)" userId="c206e3f8-eda4-4d29-847b-4522f9bfce41" providerId="ADAL" clId="{9B5B3A81-5A76-4B57-9E81-D3458519E7FB}" dt="2023-02-09T08:01:43.135" v="3148" actId="20577"/>
          <ac:spMkLst>
            <pc:docMk/>
            <pc:sldMk cId="1421710785" sldId="399"/>
            <ac:spMk id="25" creationId="{8328D006-0E04-EBA2-2BF4-0E1975C22F4B}"/>
          </ac:spMkLst>
        </pc:spChg>
        <pc:picChg chg="del">
          <ac:chgData name="(학생) 정해찬 (전기전자공학과)" userId="c206e3f8-eda4-4d29-847b-4522f9bfce41" providerId="ADAL" clId="{9B5B3A81-5A76-4B57-9E81-D3458519E7FB}" dt="2023-02-09T07:35:57.221" v="2905" actId="478"/>
          <ac:picMkLst>
            <pc:docMk/>
            <pc:sldMk cId="1421710785" sldId="399"/>
            <ac:picMk id="3" creationId="{69E9B0ED-6718-33E7-2E00-2B259F614D33}"/>
          </ac:picMkLst>
        </pc:picChg>
        <pc:picChg chg="add del mod">
          <ac:chgData name="(학생) 정해찬 (전기전자공학과)" userId="c206e3f8-eda4-4d29-847b-4522f9bfce41" providerId="ADAL" clId="{9B5B3A81-5A76-4B57-9E81-D3458519E7FB}" dt="2023-02-09T08:02:10.412" v="3149" actId="478"/>
          <ac:picMkLst>
            <pc:docMk/>
            <pc:sldMk cId="1421710785" sldId="399"/>
            <ac:picMk id="4" creationId="{596EF31E-C7E6-6C48-450B-1559C353DD0D}"/>
          </ac:picMkLst>
        </pc:picChg>
      </pc:sldChg>
      <pc:sldChg chg="addSp delSp modSp add mod">
        <pc:chgData name="(학생) 정해찬 (전기전자공학과)" userId="c206e3f8-eda4-4d29-847b-4522f9bfce41" providerId="ADAL" clId="{9B5B3A81-5A76-4B57-9E81-D3458519E7FB}" dt="2023-02-09T08:10:24.225" v="3249" actId="1076"/>
        <pc:sldMkLst>
          <pc:docMk/>
          <pc:sldMk cId="3340990343" sldId="400"/>
        </pc:sldMkLst>
        <pc:spChg chg="add mod">
          <ac:chgData name="(학생) 정해찬 (전기전자공학과)" userId="c206e3f8-eda4-4d29-847b-4522f9bfce41" providerId="ADAL" clId="{9B5B3A81-5A76-4B57-9E81-D3458519E7FB}" dt="2023-02-09T08:08:57.777" v="3239" actId="20577"/>
          <ac:spMkLst>
            <pc:docMk/>
            <pc:sldMk cId="3340990343" sldId="400"/>
            <ac:spMk id="3" creationId="{56A35F48-70A6-8E11-61B3-CA798CEA3528}"/>
          </ac:spMkLst>
        </pc:spChg>
        <pc:spChg chg="add mod">
          <ac:chgData name="(학생) 정해찬 (전기전자공학과)" userId="c206e3f8-eda4-4d29-847b-4522f9bfce41" providerId="ADAL" clId="{9B5B3A81-5A76-4B57-9E81-D3458519E7FB}" dt="2023-02-09T08:10:24.225" v="3249" actId="1076"/>
          <ac:spMkLst>
            <pc:docMk/>
            <pc:sldMk cId="3340990343" sldId="400"/>
            <ac:spMk id="4" creationId="{DC24836B-90C7-613C-6886-890680FB36F4}"/>
          </ac:spMkLst>
        </pc:spChg>
        <pc:spChg chg="del mod">
          <ac:chgData name="(학생) 정해찬 (전기전자공학과)" userId="c206e3f8-eda4-4d29-847b-4522f9bfce41" providerId="ADAL" clId="{9B5B3A81-5A76-4B57-9E81-D3458519E7FB}" dt="2023-02-09T08:03:23.548" v="3153"/>
          <ac:spMkLst>
            <pc:docMk/>
            <pc:sldMk cId="3340990343" sldId="400"/>
            <ac:spMk id="25" creationId="{8328D006-0E04-EBA2-2BF4-0E1975C22F4B}"/>
          </ac:spMkLst>
        </pc:spChg>
      </pc:sldChg>
      <pc:sldChg chg="addSp modSp add mod">
        <pc:chgData name="(학생) 정해찬 (전기전자공학과)" userId="c206e3f8-eda4-4d29-847b-4522f9bfce41" providerId="ADAL" clId="{9B5B3A81-5A76-4B57-9E81-D3458519E7FB}" dt="2023-02-10T04:53:22.017" v="3609" actId="1076"/>
        <pc:sldMkLst>
          <pc:docMk/>
          <pc:sldMk cId="2846264533" sldId="401"/>
        </pc:sldMkLst>
        <pc:spChg chg="add mod">
          <ac:chgData name="(학생) 정해찬 (전기전자공학과)" userId="c206e3f8-eda4-4d29-847b-4522f9bfce41" providerId="ADAL" clId="{9B5B3A81-5A76-4B57-9E81-D3458519E7FB}" dt="2023-02-10T04:52:44.106" v="3602" actId="14100"/>
          <ac:spMkLst>
            <pc:docMk/>
            <pc:sldMk cId="2846264533" sldId="401"/>
            <ac:spMk id="2" creationId="{D0C3F564-0F3F-CF2C-44E7-A037ED1048CE}"/>
          </ac:spMkLst>
        </pc:spChg>
        <pc:spChg chg="mod">
          <ac:chgData name="(학생) 정해찬 (전기전자공학과)" userId="c206e3f8-eda4-4d29-847b-4522f9bfce41" providerId="ADAL" clId="{9B5B3A81-5A76-4B57-9E81-D3458519E7FB}" dt="2023-02-10T04:52:53.948" v="3603" actId="14100"/>
          <ac:spMkLst>
            <pc:docMk/>
            <pc:sldMk cId="2846264533" sldId="401"/>
            <ac:spMk id="3" creationId="{56A35F48-70A6-8E11-61B3-CA798CEA3528}"/>
          </ac:spMkLst>
        </pc:spChg>
        <pc:spChg chg="mod">
          <ac:chgData name="(학생) 정해찬 (전기전자공학과)" userId="c206e3f8-eda4-4d29-847b-4522f9bfce41" providerId="ADAL" clId="{9B5B3A81-5A76-4B57-9E81-D3458519E7FB}" dt="2023-02-10T04:29:47.635" v="3543" actId="1036"/>
          <ac:spMkLst>
            <pc:docMk/>
            <pc:sldMk cId="2846264533" sldId="401"/>
            <ac:spMk id="4" creationId="{DC24836B-90C7-613C-6886-890680FB36F4}"/>
          </ac:spMkLst>
        </pc:spChg>
        <pc:spChg chg="add mod">
          <ac:chgData name="(학생) 정해찬 (전기전자공학과)" userId="c206e3f8-eda4-4d29-847b-4522f9bfce41" providerId="ADAL" clId="{9B5B3A81-5A76-4B57-9E81-D3458519E7FB}" dt="2023-02-10T04:53:22.017" v="3609" actId="1076"/>
          <ac:spMkLst>
            <pc:docMk/>
            <pc:sldMk cId="2846264533" sldId="401"/>
            <ac:spMk id="5" creationId="{2EE93CDD-56F6-F407-714F-53B8CC4F898B}"/>
          </ac:spMkLst>
        </pc:spChg>
      </pc:sldChg>
      <pc:sldChg chg="addSp delSp modSp add mod ord">
        <pc:chgData name="(학생) 정해찬 (전기전자공학과)" userId="c206e3f8-eda4-4d29-847b-4522f9bfce41" providerId="ADAL" clId="{9B5B3A81-5A76-4B57-9E81-D3458519E7FB}" dt="2023-02-10T05:01:16.484" v="3615"/>
        <pc:sldMkLst>
          <pc:docMk/>
          <pc:sldMk cId="566127345" sldId="402"/>
        </pc:sldMkLst>
        <pc:spChg chg="add mod">
          <ac:chgData name="(학생) 정해찬 (전기전자공학과)" userId="c206e3f8-eda4-4d29-847b-4522f9bfce41" providerId="ADAL" clId="{9B5B3A81-5A76-4B57-9E81-D3458519E7FB}" dt="2023-02-10T04:25:37.537" v="3478" actId="1036"/>
          <ac:spMkLst>
            <pc:docMk/>
            <pc:sldMk cId="566127345" sldId="402"/>
            <ac:spMk id="3" creationId="{A8A89050-D097-3FA9-9EA3-4135247A6705}"/>
          </ac:spMkLst>
        </pc:spChg>
        <pc:spChg chg="mod">
          <ac:chgData name="(학생) 정해찬 (전기전자공학과)" userId="c206e3f8-eda4-4d29-847b-4522f9bfce41" providerId="ADAL" clId="{9B5B3A81-5A76-4B57-9E81-D3458519E7FB}" dt="2023-02-10T04:19:09.232" v="3442"/>
          <ac:spMkLst>
            <pc:docMk/>
            <pc:sldMk cId="566127345" sldId="402"/>
            <ac:spMk id="5" creationId="{A8D59A38-213B-48AC-AC6A-54F311963554}"/>
          </ac:spMkLst>
        </pc:spChg>
        <pc:spChg chg="add mod">
          <ac:chgData name="(학생) 정해찬 (전기전자공학과)" userId="c206e3f8-eda4-4d29-847b-4522f9bfce41" providerId="ADAL" clId="{9B5B3A81-5A76-4B57-9E81-D3458519E7FB}" dt="2023-02-10T04:25:37.537" v="3478" actId="1036"/>
          <ac:spMkLst>
            <pc:docMk/>
            <pc:sldMk cId="566127345" sldId="402"/>
            <ac:spMk id="6" creationId="{39816C5C-5584-D5FF-C86A-2C857BE836FE}"/>
          </ac:spMkLst>
        </pc:spChg>
        <pc:spChg chg="add mod">
          <ac:chgData name="(학생) 정해찬 (전기전자공학과)" userId="c206e3f8-eda4-4d29-847b-4522f9bfce41" providerId="ADAL" clId="{9B5B3A81-5A76-4B57-9E81-D3458519E7FB}" dt="2023-02-10T04:25:37.537" v="3478" actId="1036"/>
          <ac:spMkLst>
            <pc:docMk/>
            <pc:sldMk cId="566127345" sldId="402"/>
            <ac:spMk id="8" creationId="{BCB93A29-2064-6B25-D4E4-DD24B19E83EE}"/>
          </ac:spMkLst>
        </pc:spChg>
        <pc:spChg chg="add mod">
          <ac:chgData name="(학생) 정해찬 (전기전자공학과)" userId="c206e3f8-eda4-4d29-847b-4522f9bfce41" providerId="ADAL" clId="{9B5B3A81-5A76-4B57-9E81-D3458519E7FB}" dt="2023-02-10T04:25:37.537" v="3478" actId="1036"/>
          <ac:spMkLst>
            <pc:docMk/>
            <pc:sldMk cId="566127345" sldId="402"/>
            <ac:spMk id="9" creationId="{EC101F3B-5F17-0539-947F-F59D87852758}"/>
          </ac:spMkLst>
        </pc:spChg>
        <pc:spChg chg="add mod">
          <ac:chgData name="(학생) 정해찬 (전기전자공학과)" userId="c206e3f8-eda4-4d29-847b-4522f9bfce41" providerId="ADAL" clId="{9B5B3A81-5A76-4B57-9E81-D3458519E7FB}" dt="2023-02-10T04:27:25.244" v="3515" actId="1076"/>
          <ac:spMkLst>
            <pc:docMk/>
            <pc:sldMk cId="566127345" sldId="402"/>
            <ac:spMk id="14" creationId="{A8F82039-08A5-96AB-B003-78E4EA8F8620}"/>
          </ac:spMkLst>
        </pc:spChg>
        <pc:spChg chg="add del mod">
          <ac:chgData name="(학생) 정해찬 (전기전자공학과)" userId="c206e3f8-eda4-4d29-847b-4522f9bfce41" providerId="ADAL" clId="{9B5B3A81-5A76-4B57-9E81-D3458519E7FB}" dt="2023-02-10T04:29:16.996" v="3536" actId="478"/>
          <ac:spMkLst>
            <pc:docMk/>
            <pc:sldMk cId="566127345" sldId="402"/>
            <ac:spMk id="17" creationId="{E95304EC-6CF1-13DD-024F-9517C630A647}"/>
          </ac:spMkLst>
        </pc:spChg>
      </pc:sldChg>
      <pc:sldChg chg="delSp modSp add mod">
        <pc:chgData name="(학생) 정해찬 (전기전자공학과)" userId="c206e3f8-eda4-4d29-847b-4522f9bfce41" providerId="ADAL" clId="{9B5B3A81-5A76-4B57-9E81-D3458519E7FB}" dt="2023-02-10T05:01:25.681" v="3617" actId="1076"/>
        <pc:sldMkLst>
          <pc:docMk/>
          <pc:sldMk cId="1815536224" sldId="403"/>
        </pc:sldMkLst>
        <pc:spChg chg="del">
          <ac:chgData name="(학생) 정해찬 (전기전자공학과)" userId="c206e3f8-eda4-4d29-847b-4522f9bfce41" providerId="ADAL" clId="{9B5B3A81-5A76-4B57-9E81-D3458519E7FB}" dt="2023-02-10T04:58:59.151" v="3611" actId="478"/>
          <ac:spMkLst>
            <pc:docMk/>
            <pc:sldMk cId="1815536224" sldId="403"/>
            <ac:spMk id="5" creationId="{A8D59A38-213B-48AC-AC6A-54F311963554}"/>
          </ac:spMkLst>
        </pc:spChg>
        <pc:spChg chg="mod">
          <ac:chgData name="(학생) 정해찬 (전기전자공학과)" userId="c206e3f8-eda4-4d29-847b-4522f9bfce41" providerId="ADAL" clId="{9B5B3A81-5A76-4B57-9E81-D3458519E7FB}" dt="2023-02-10T05:01:25.681" v="3617" actId="1076"/>
          <ac:spMkLst>
            <pc:docMk/>
            <pc:sldMk cId="1815536224" sldId="403"/>
            <ac:spMk id="7" creationId="{E2B4F06B-82C3-82DC-4777-4507097A5007}"/>
          </ac:spMkLst>
        </pc:spChg>
        <pc:spChg chg="del">
          <ac:chgData name="(학생) 정해찬 (전기전자공학과)" userId="c206e3f8-eda4-4d29-847b-4522f9bfce41" providerId="ADAL" clId="{9B5B3A81-5A76-4B57-9E81-D3458519E7FB}" dt="2023-02-10T05:01:06.361" v="3613" actId="478"/>
          <ac:spMkLst>
            <pc:docMk/>
            <pc:sldMk cId="1815536224" sldId="403"/>
            <ac:spMk id="9" creationId="{1FDC9A5D-099C-967D-4A17-DEF2589CC45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EC338-B2F1-4DC2-8FEE-C153F5734D0E}" type="datetimeFigureOut">
              <a:rPr lang="ko-KR" altLang="en-US" smtClean="0"/>
              <a:t>2023-02-13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D2BAC-CB12-458C-9262-E83AC9A7C76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0908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D2BAC-CB12-458C-9262-E83AC9A7C760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3339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Q </a:t>
            </a:r>
            <a:r>
              <a:rPr lang="ko-KR" altLang="en-US" dirty="0"/>
              <a:t>와 </a:t>
            </a:r>
            <a:r>
              <a:rPr lang="en-US" altLang="ko-KR" dirty="0"/>
              <a:t>R</a:t>
            </a:r>
            <a:r>
              <a:rPr lang="ko-KR" altLang="en-US" dirty="0"/>
              <a:t>은 각각 </a:t>
            </a:r>
            <a:r>
              <a:rPr lang="ko-KR" altLang="en-US" dirty="0" err="1"/>
              <a:t>관찰값의</a:t>
            </a:r>
            <a:r>
              <a:rPr lang="ko-KR" altLang="en-US" dirty="0"/>
              <a:t> 공분산 행렬 </a:t>
            </a:r>
            <a:r>
              <a:rPr lang="en-US" altLang="ko-KR" dirty="0"/>
              <a:t>, t </a:t>
            </a:r>
            <a:r>
              <a:rPr lang="ko-KR" altLang="en-US" dirty="0"/>
              <a:t>시간의 </a:t>
            </a:r>
            <a:r>
              <a:rPr lang="en-US" altLang="ko-KR" dirty="0"/>
              <a:t>robot motion </a:t>
            </a:r>
            <a:r>
              <a:rPr lang="ko-KR" altLang="en-US" dirty="0"/>
              <a:t>에 대한 공분산 행렬이다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</a:t>
            </a:r>
            <a:r>
              <a:rPr lang="ko-KR" altLang="en-US" dirty="0" err="1"/>
              <a:t>가르켜</a:t>
            </a:r>
            <a:r>
              <a:rPr lang="ko-KR" altLang="en-US" dirty="0"/>
              <a:t> </a:t>
            </a:r>
            <a:r>
              <a:rPr lang="en-US" altLang="ko-KR" dirty="0"/>
              <a:t>Additional White Gaussian Noise</a:t>
            </a:r>
            <a:r>
              <a:rPr lang="ko-KR" altLang="en-US" dirty="0"/>
              <a:t>로 잡음으로 설명함</a:t>
            </a:r>
            <a:endParaRPr lang="en-US" altLang="ko-KR" dirty="0"/>
          </a:p>
          <a:p>
            <a:r>
              <a:rPr lang="ko-KR" altLang="en-US" dirty="0"/>
              <a:t>이때 </a:t>
            </a:r>
            <a:r>
              <a:rPr lang="en-US" altLang="ko-KR" dirty="0"/>
              <a:t>Q</a:t>
            </a:r>
            <a:r>
              <a:rPr lang="ko-KR" altLang="en-US" dirty="0"/>
              <a:t>값을 신뢰할 수 없어 무한대로 값을 두었을 때 다음과 같은 문제가 발생한다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 err="1"/>
              <a:t>실제값이</a:t>
            </a:r>
            <a:r>
              <a:rPr lang="ko-KR" altLang="en-US" dirty="0"/>
              <a:t> 아닌 추측한 값을 그대로 사용하게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D2BAC-CB12-458C-9262-E83AC9A7C760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9658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세상의 시스템은 대부분 비선형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(non-linear)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하기 때문에 일반적인 칼만필터만으로는 명확한 한계가 있었습니다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. </a:t>
            </a:r>
            <a:r>
              <a:rPr lang="ko-KR" altLang="en-US" b="1" i="1" dirty="0">
                <a:solidFill>
                  <a:srgbClr val="000000"/>
                </a:solidFill>
                <a:effectLst/>
                <a:latin typeface="AppleSDGothicNeo"/>
              </a:rPr>
              <a:t>비선형함수가 있니</a:t>
            </a:r>
            <a:r>
              <a:rPr lang="en-US" altLang="ko-KR" b="1" i="1" dirty="0">
                <a:solidFill>
                  <a:srgbClr val="000000"/>
                </a:solidFill>
                <a:effectLst/>
                <a:latin typeface="AppleSDGothicNeo"/>
              </a:rPr>
              <a:t>? </a:t>
            </a:r>
            <a:r>
              <a:rPr lang="ko-KR" altLang="en-US" b="1" i="1" dirty="0">
                <a:solidFill>
                  <a:srgbClr val="000000"/>
                </a:solidFill>
                <a:effectLst/>
                <a:latin typeface="AppleSDGothicNeo"/>
              </a:rPr>
              <a:t>그럼 매순간마다 미분해서 선형으로 만들어서 쓰자</a:t>
            </a:r>
            <a:r>
              <a:rPr lang="en-US" altLang="ko-KR" b="1" i="1" dirty="0">
                <a:solidFill>
                  <a:srgbClr val="000000"/>
                </a:solidFill>
                <a:effectLst/>
                <a:latin typeface="AppleSDGothicNeo"/>
              </a:rPr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D2BAC-CB12-458C-9262-E83AC9A7C760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7125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Linear</a:t>
            </a:r>
            <a:r>
              <a:rPr lang="ko-KR" altLang="en-US" dirty="0"/>
              <a:t>에선 </a:t>
            </a:r>
            <a:r>
              <a:rPr lang="en-US" altLang="ko-KR" dirty="0"/>
              <a:t>input</a:t>
            </a:r>
            <a:r>
              <a:rPr lang="ko-KR" altLang="en-US" dirty="0"/>
              <a:t>이</a:t>
            </a:r>
            <a:r>
              <a:rPr lang="en-US" altLang="ko-KR" dirty="0"/>
              <a:t> Gaussian Distribution</a:t>
            </a:r>
            <a:r>
              <a:rPr lang="ko-KR" altLang="en-US" dirty="0"/>
              <a:t>이면 </a:t>
            </a:r>
            <a:r>
              <a:rPr lang="en-US" altLang="ko-KR" dirty="0"/>
              <a:t>output</a:t>
            </a:r>
            <a:r>
              <a:rPr lang="ko-KR" altLang="en-US" dirty="0"/>
              <a:t>도 </a:t>
            </a:r>
            <a:r>
              <a:rPr lang="en-US" altLang="ko-KR" dirty="0"/>
              <a:t>Gaussian Distribution</a:t>
            </a:r>
          </a:p>
          <a:p>
            <a:r>
              <a:rPr lang="en-US" altLang="ko-KR" dirty="0"/>
              <a:t>Non</a:t>
            </a:r>
            <a:r>
              <a:rPr lang="ko-KR" altLang="en-US" baseline="0" dirty="0"/>
              <a:t> </a:t>
            </a:r>
            <a:r>
              <a:rPr lang="en-US" altLang="ko-KR" baseline="0" dirty="0"/>
              <a:t>linear</a:t>
            </a:r>
            <a:r>
              <a:rPr lang="ko-KR" altLang="en-US" dirty="0"/>
              <a:t> 함수를 거치면 </a:t>
            </a:r>
            <a:r>
              <a:rPr lang="en-US" altLang="ko-KR" dirty="0"/>
              <a:t>Gaussian Distribution</a:t>
            </a:r>
            <a:r>
              <a:rPr lang="ko-KR" altLang="en-US" dirty="0"/>
              <a:t>이 되지 못함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D2BAC-CB12-458C-9262-E83AC9A7C760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3295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세상의 시스템은 대부분 비선형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(non-linear)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하기 때문에 일반적인 칼만필터만으로는 명확한 한계가 있었습니다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. </a:t>
            </a:r>
            <a:r>
              <a:rPr lang="ko-KR" altLang="en-US" b="1" i="1" dirty="0">
                <a:solidFill>
                  <a:srgbClr val="000000"/>
                </a:solidFill>
                <a:effectLst/>
                <a:latin typeface="AppleSDGothicNeo"/>
              </a:rPr>
              <a:t>비선형함수가 있니</a:t>
            </a:r>
            <a:r>
              <a:rPr lang="en-US" altLang="ko-KR" b="1" i="1" dirty="0">
                <a:solidFill>
                  <a:srgbClr val="000000"/>
                </a:solidFill>
                <a:effectLst/>
                <a:latin typeface="AppleSDGothicNeo"/>
              </a:rPr>
              <a:t>? </a:t>
            </a:r>
            <a:r>
              <a:rPr lang="ko-KR" altLang="en-US" b="1" i="1" dirty="0">
                <a:solidFill>
                  <a:srgbClr val="000000"/>
                </a:solidFill>
                <a:effectLst/>
                <a:latin typeface="AppleSDGothicNeo"/>
              </a:rPr>
              <a:t>그럼 매순간마다 미분해서 선형으로 만들어서 쓰자</a:t>
            </a:r>
            <a:r>
              <a:rPr lang="en-US" altLang="ko-KR" b="1" i="1" dirty="0">
                <a:solidFill>
                  <a:srgbClr val="000000"/>
                </a:solidFill>
                <a:effectLst/>
                <a:latin typeface="AppleSDGothicNeo"/>
              </a:rPr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D2BAC-CB12-458C-9262-E83AC9A7C760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91709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Input Variance</a:t>
            </a:r>
            <a:r>
              <a:rPr lang="ko-KR" altLang="en-US" dirty="0"/>
              <a:t>가 크면 비선형 함수 </a:t>
            </a:r>
            <a:r>
              <a:rPr lang="en-US" altLang="ko-KR" dirty="0"/>
              <a:t>out</a:t>
            </a:r>
            <a:r>
              <a:rPr lang="en-US" altLang="ko-KR" baseline="0" dirty="0"/>
              <a:t>put</a:t>
            </a:r>
            <a:r>
              <a:rPr lang="ko-KR" altLang="en-US" baseline="0" dirty="0"/>
              <a:t>의 </a:t>
            </a:r>
            <a:r>
              <a:rPr lang="en-US" altLang="ko-KR" baseline="0" dirty="0"/>
              <a:t>mean</a:t>
            </a:r>
            <a:r>
              <a:rPr lang="ko-KR" altLang="en-US" baseline="0" dirty="0"/>
              <a:t>과 선형화를 통해 계산된 평균값의 차이가 크다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반면 작은 경우는 선형화를 통해 계산된 평균값이 실제 평균값과 차이의가 거의 없다</a:t>
            </a:r>
            <a:endParaRPr lang="en-US" altLang="ko-KR" baseline="0" dirty="0"/>
          </a:p>
          <a:p>
            <a:r>
              <a:rPr lang="ko-KR" altLang="en-US" baseline="0" dirty="0"/>
              <a:t>따라서 분산이 클수록 실제 함수를 반영하지 못한다</a:t>
            </a:r>
            <a:r>
              <a:rPr lang="en-US" altLang="ko-KR" baseline="0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D2BAC-CB12-458C-9262-E83AC9A7C760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4280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EKF</a:t>
            </a:r>
            <a:r>
              <a:rPr lang="ko-KR" altLang="en-US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를 이용한 </a:t>
            </a:r>
            <a:r>
              <a:rPr lang="en-US" altLang="ko-KR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online SLAM</a:t>
            </a:r>
            <a:r>
              <a:rPr lang="ko-KR" altLang="en-US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을 표현하였다</a:t>
            </a:r>
            <a:r>
              <a:rPr lang="en-US" altLang="ko-KR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Online</a:t>
            </a:r>
            <a:r>
              <a:rPr lang="ko-KR" altLang="en-US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이라는 이름은 로봇의 이전 위치는 저장하지 않고</a:t>
            </a:r>
            <a:r>
              <a:rPr lang="en-US" altLang="ko-KR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현재의 위치만 추정하기 때문에 붙은 이름이다</a:t>
            </a:r>
            <a:r>
              <a:rPr lang="en-US" altLang="ko-KR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r>
              <a:rPr lang="en-US" altLang="ko-KR" b="1" i="0" dirty="0" err="1">
                <a:solidFill>
                  <a:srgbClr val="515151"/>
                </a:solidFill>
                <a:effectLst/>
                <a:latin typeface="KaTeX_Main"/>
                <a:ea typeface="Malgun Gothic" panose="020B0503020000020004" pitchFamily="50" charset="-127"/>
              </a:rPr>
              <a:t>xt</a:t>
            </a:r>
            <a:r>
              <a:rPr lang="ko-KR" altLang="en-US" b="0" i="0" dirty="0">
                <a:solidFill>
                  <a:srgbClr val="515151"/>
                </a:solidFill>
                <a:effectLst/>
                <a:latin typeface="KaTeX_Main"/>
                <a:ea typeface="Malgun Gothic" panose="020B0503020000020004" pitchFamily="50" charset="-127"/>
              </a:rPr>
              <a:t>​</a:t>
            </a:r>
            <a:r>
              <a:rPr lang="ko-KR" altLang="en-US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는 로봇의 위치</a:t>
            </a:r>
            <a:r>
              <a:rPr lang="en-US" altLang="ko-KR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 </a:t>
            </a:r>
            <a:r>
              <a:rPr lang="en-US" altLang="ko-KR" b="1" i="0" dirty="0">
                <a:solidFill>
                  <a:srgbClr val="515151"/>
                </a:solidFill>
                <a:effectLst/>
                <a:latin typeface="KaTeX_Main"/>
                <a:ea typeface="Malgun Gothic" panose="020B0503020000020004" pitchFamily="50" charset="-127"/>
              </a:rPr>
              <a:t>m</a:t>
            </a:r>
            <a:r>
              <a:rPr lang="ko-KR" altLang="en-US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은 </a:t>
            </a:r>
            <a:r>
              <a:rPr lang="en-US" altLang="ko-KR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landmark</a:t>
            </a:r>
            <a:r>
              <a:rPr lang="ko-KR" altLang="en-US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를 의미하며</a:t>
            </a:r>
            <a:r>
              <a:rPr lang="en-US" altLang="ko-KR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 </a:t>
            </a:r>
            <a:r>
              <a:rPr lang="en-US" altLang="ko-KR" b="0" i="1" dirty="0">
                <a:solidFill>
                  <a:srgbClr val="515151"/>
                </a:solidFill>
                <a:effectLst/>
                <a:latin typeface="KaTeX_Math"/>
                <a:ea typeface="Malgun Gothic" panose="020B0503020000020004" pitchFamily="50" charset="-127"/>
              </a:rPr>
              <a:t>z</a:t>
            </a:r>
            <a:r>
              <a:rPr lang="ko-KR" altLang="en-US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와 </a:t>
            </a:r>
            <a:r>
              <a:rPr lang="en-US" altLang="ko-KR" b="0" i="1" dirty="0">
                <a:solidFill>
                  <a:srgbClr val="515151"/>
                </a:solidFill>
                <a:effectLst/>
                <a:latin typeface="KaTeX_Math"/>
                <a:ea typeface="Malgun Gothic" panose="020B0503020000020004" pitchFamily="50" charset="-127"/>
              </a:rPr>
              <a:t>u</a:t>
            </a:r>
            <a:r>
              <a:rPr lang="ko-KR" altLang="en-US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는 각각 </a:t>
            </a:r>
            <a:r>
              <a:rPr lang="en-US" altLang="ko-KR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observation</a:t>
            </a:r>
            <a:r>
              <a:rPr lang="ko-KR" altLang="en-US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과 </a:t>
            </a:r>
            <a:r>
              <a:rPr lang="en-US" altLang="ko-KR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control input</a:t>
            </a:r>
            <a:r>
              <a:rPr lang="ko-KR" altLang="en-US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이다</a:t>
            </a:r>
            <a:r>
              <a:rPr lang="en-US" altLang="ko-KR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r>
              <a:rPr lang="ko-KR" altLang="en-US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즉</a:t>
            </a:r>
            <a:r>
              <a:rPr lang="en-US" altLang="ko-KR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처음부터 현재시간 </a:t>
            </a:r>
            <a:r>
              <a:rPr lang="en-US" altLang="ko-KR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t</a:t>
            </a:r>
            <a:r>
              <a:rPr lang="ko-KR" altLang="en-US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까지의 </a:t>
            </a:r>
            <a:r>
              <a:rPr lang="en-US" altLang="ko-KR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control input</a:t>
            </a:r>
            <a:r>
              <a:rPr lang="ko-KR" altLang="en-US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과 센서로부터 얻은 </a:t>
            </a:r>
            <a:r>
              <a:rPr lang="en-US" altLang="ko-KR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observation</a:t>
            </a:r>
            <a:r>
              <a:rPr lang="ko-KR" altLang="en-US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을 알고 있을 때 현재 로봇의 위치인 </a:t>
            </a:r>
            <a:r>
              <a:rPr lang="en-US" altLang="ko-KR" b="1" i="0" dirty="0" err="1">
                <a:solidFill>
                  <a:srgbClr val="515151"/>
                </a:solidFill>
                <a:effectLst/>
                <a:latin typeface="KaTeX_Main"/>
                <a:ea typeface="Malgun Gothic" panose="020B0503020000020004" pitchFamily="50" charset="-127"/>
              </a:rPr>
              <a:t>xt</a:t>
            </a:r>
            <a:r>
              <a:rPr lang="ko-KR" altLang="en-US" b="0" i="0" dirty="0">
                <a:solidFill>
                  <a:srgbClr val="515151"/>
                </a:solidFill>
                <a:effectLst/>
                <a:latin typeface="KaTeX_Main"/>
                <a:ea typeface="Malgun Gothic" panose="020B0503020000020004" pitchFamily="50" charset="-127"/>
              </a:rPr>
              <a:t>​</a:t>
            </a:r>
            <a:r>
              <a:rPr lang="ko-KR" altLang="en-US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와 </a:t>
            </a:r>
            <a:r>
              <a:rPr lang="ko-KR" altLang="en-US" b="0" i="0" dirty="0" err="1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맵을</a:t>
            </a:r>
            <a:r>
              <a:rPr lang="ko-KR" altLang="en-US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구성하는 </a:t>
            </a:r>
            <a:r>
              <a:rPr lang="en-US" altLang="ko-KR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landmark</a:t>
            </a:r>
            <a:r>
              <a:rPr lang="ko-KR" altLang="en-US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인 </a:t>
            </a:r>
            <a:r>
              <a:rPr lang="en-US" altLang="ko-KR" b="1" i="0" dirty="0">
                <a:solidFill>
                  <a:srgbClr val="515151"/>
                </a:solidFill>
                <a:effectLst/>
                <a:latin typeface="KaTeX_Main"/>
                <a:ea typeface="Malgun Gothic" panose="020B0503020000020004" pitchFamily="50" charset="-127"/>
              </a:rPr>
              <a:t>m</a:t>
            </a:r>
            <a:r>
              <a:rPr lang="ko-KR" altLang="en-US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를 구하는 문제이다</a:t>
            </a:r>
            <a:r>
              <a:rPr lang="en-US" altLang="ko-KR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D2BAC-CB12-458C-9262-E83AC9A7C760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0189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로봇은 </a:t>
            </a:r>
            <a:r>
              <a:rPr lang="en-US" altLang="ko-KR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2D plane </a:t>
            </a:r>
            <a:r>
              <a:rPr lang="ko-KR" altLang="en-US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상에서 움직인다</a:t>
            </a:r>
            <a:r>
              <a:rPr lang="en-US" altLang="ko-KR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Velocity-based motion model</a:t>
            </a:r>
            <a:r>
              <a:rPr lang="ko-KR" altLang="en-US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을 사용한다</a:t>
            </a:r>
            <a:r>
              <a:rPr lang="en-US" altLang="ko-KR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로봇은 </a:t>
            </a:r>
            <a:r>
              <a:rPr lang="en-US" altLang="ko-KR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landmark</a:t>
            </a:r>
            <a:r>
              <a:rPr lang="ko-KR" altLang="en-US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를 </a:t>
            </a:r>
            <a:r>
              <a:rPr lang="en-US" altLang="ko-KR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point</a:t>
            </a:r>
            <a:r>
              <a:rPr lang="ko-KR" altLang="en-US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로 인식한다</a:t>
            </a:r>
            <a:r>
              <a:rPr lang="en-US" altLang="ko-KR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Observation sensor</a:t>
            </a:r>
            <a:r>
              <a:rPr lang="ko-KR" altLang="en-US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는 </a:t>
            </a:r>
            <a:r>
              <a:rPr lang="en-US" altLang="ko-KR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LiDAR</a:t>
            </a:r>
            <a:r>
              <a:rPr lang="ko-KR" altLang="en-US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와 같은 </a:t>
            </a:r>
            <a:r>
              <a:rPr lang="en-US" altLang="ko-KR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Range-bearing </a:t>
            </a:r>
            <a:r>
              <a:rPr lang="ko-KR" altLang="en-US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센서이다</a:t>
            </a:r>
            <a:r>
              <a:rPr lang="en-US" altLang="ko-KR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관측된 </a:t>
            </a:r>
            <a:r>
              <a:rPr lang="en-US" altLang="ko-KR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landmark</a:t>
            </a:r>
            <a:r>
              <a:rPr lang="ko-KR" altLang="en-US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와 </a:t>
            </a:r>
            <a:r>
              <a:rPr lang="ko-KR" altLang="en-US" b="0" i="0" dirty="0" err="1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알고있는</a:t>
            </a:r>
            <a:r>
              <a:rPr lang="ko-KR" altLang="en-US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map</a:t>
            </a:r>
            <a:r>
              <a:rPr lang="ko-KR" altLang="en-US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상의 </a:t>
            </a:r>
            <a:r>
              <a:rPr lang="en-US" altLang="ko-KR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landmark</a:t>
            </a:r>
            <a:r>
              <a:rPr lang="ko-KR" altLang="en-US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와의 대응 관계는 </a:t>
            </a:r>
            <a:r>
              <a:rPr lang="ko-KR" altLang="en-US" b="0" i="0" dirty="0" err="1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알고있다고</a:t>
            </a:r>
            <a:r>
              <a:rPr lang="ko-KR" altLang="en-US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가정한다</a:t>
            </a:r>
            <a:r>
              <a:rPr lang="en-US" altLang="ko-KR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landmark</a:t>
            </a:r>
            <a:r>
              <a:rPr lang="ko-KR" altLang="en-US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의 </a:t>
            </a:r>
            <a:r>
              <a:rPr lang="ko-KR" altLang="en-US" b="0" i="0" dirty="0" err="1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갯수는</a:t>
            </a:r>
            <a:r>
              <a:rPr lang="ko-KR" altLang="en-US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미리 알고 있다</a:t>
            </a:r>
            <a:r>
              <a:rPr lang="en-US" altLang="ko-KR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D2BAC-CB12-458C-9262-E83AC9A7C760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79523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altLang="ko-KR" b="0" i="1" dirty="0">
                <a:solidFill>
                  <a:srgbClr val="515151"/>
                </a:solidFill>
                <a:effectLst/>
                <a:latin typeface="KaTeX_Math"/>
                <a:ea typeface="Malgun Gothic" panose="020B0503020000020004" pitchFamily="50" charset="-127"/>
              </a:rPr>
              <a:t>μ</a:t>
            </a:r>
            <a:r>
              <a:rPr lang="ko-KR" altLang="en-US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는 </a:t>
            </a:r>
            <a:r>
              <a:rPr lang="en-US" altLang="ko-KR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state vector</a:t>
            </a:r>
            <a:r>
              <a:rPr lang="ko-KR" altLang="en-US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를 의미하며</a:t>
            </a:r>
            <a:r>
              <a:rPr lang="en-US" altLang="ko-KR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 </a:t>
            </a:r>
            <a:r>
              <a:rPr lang="el-GR" altLang="ko-KR" b="0" i="0" dirty="0">
                <a:solidFill>
                  <a:srgbClr val="515151"/>
                </a:solidFill>
                <a:effectLst/>
                <a:latin typeface="KaTeX_Main"/>
                <a:ea typeface="Malgun Gothic" panose="020B0503020000020004" pitchFamily="50" charset="-127"/>
              </a:rPr>
              <a:t>Σ</a:t>
            </a:r>
            <a:r>
              <a:rPr lang="ko-KR" altLang="en-US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는 </a:t>
            </a:r>
            <a:r>
              <a:rPr lang="en-US" altLang="ko-KR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covariance matrix</a:t>
            </a:r>
            <a:r>
              <a:rPr lang="ko-KR" altLang="en-US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이다</a:t>
            </a:r>
            <a:endParaRPr lang="en-US" altLang="ko-KR" b="0" i="0" dirty="0">
              <a:solidFill>
                <a:srgbClr val="515151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노란색으로 표시된 부분은 로봇 위치에 대한 </a:t>
            </a:r>
            <a:r>
              <a:rPr lang="en-US" altLang="ko-KR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covariance</a:t>
            </a:r>
            <a:r>
              <a:rPr lang="ko-KR" altLang="en-US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이며</a:t>
            </a:r>
            <a:endParaRPr lang="en-US" altLang="ko-KR" b="0" i="0" dirty="0">
              <a:solidFill>
                <a:srgbClr val="515151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파란색으로 표시된 부분은 </a:t>
            </a:r>
            <a:r>
              <a:rPr lang="en-US" altLang="ko-KR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landmark</a:t>
            </a:r>
            <a:r>
              <a:rPr lang="ko-KR" altLang="en-US" b="0" i="0" dirty="0" err="1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끼리에</a:t>
            </a:r>
            <a:r>
              <a:rPr lang="ko-KR" altLang="en-US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대한 </a:t>
            </a:r>
            <a:r>
              <a:rPr lang="en-US" altLang="ko-KR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covariance</a:t>
            </a:r>
            <a:r>
              <a:rPr lang="ko-KR" altLang="en-US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이다</a:t>
            </a:r>
            <a:endParaRPr lang="en-US" altLang="ko-KR" b="0" i="0" dirty="0">
              <a:solidFill>
                <a:srgbClr val="515151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초록색으로 표시된 부분은 로봇의 위치와 </a:t>
            </a:r>
            <a:r>
              <a:rPr lang="en-US" altLang="ko-KR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landmark</a:t>
            </a:r>
            <a:r>
              <a:rPr lang="ko-KR" altLang="en-US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간의 </a:t>
            </a:r>
            <a:r>
              <a:rPr lang="en-US" altLang="ko-KR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covariance</a:t>
            </a:r>
            <a:r>
              <a:rPr lang="ko-KR" altLang="en-US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를 나타낸다</a:t>
            </a:r>
            <a:endParaRPr lang="en-US" altLang="ko-KR" b="0" i="0" dirty="0">
              <a:solidFill>
                <a:srgbClr val="515151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표현의 편리성을 위하여 일반적으로 맨 위의 </a:t>
            </a:r>
            <a:r>
              <a:rPr lang="en-US" altLang="ko-KR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matrix</a:t>
            </a:r>
            <a:r>
              <a:rPr lang="ko-KR" altLang="en-US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를 맨 아래와 같이 단순화 시켜서 표시한다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D2BAC-CB12-458C-9262-E83AC9A7C760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76978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초기정보가 없으므로 </a:t>
            </a:r>
            <a:r>
              <a:rPr lang="en-US" altLang="ko-KR" dirty="0"/>
              <a:t>initial pose</a:t>
            </a:r>
            <a:r>
              <a:rPr lang="ko-KR" altLang="en-US" dirty="0"/>
              <a:t>는 </a:t>
            </a:r>
            <a:r>
              <a:rPr lang="en-US" altLang="ko-KR" dirty="0"/>
              <a:t>0</a:t>
            </a:r>
            <a:r>
              <a:rPr lang="ko-KR" altLang="en-US" dirty="0"/>
              <a:t>으로</a:t>
            </a:r>
            <a:r>
              <a:rPr lang="en-US" altLang="ko-KR" dirty="0"/>
              <a:t> </a:t>
            </a:r>
            <a:r>
              <a:rPr lang="ko-KR" altLang="en-US" dirty="0"/>
              <a:t>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마찬가지로 초기정보가 없기 때문에 </a:t>
            </a:r>
            <a:r>
              <a:rPr lang="en-US" altLang="ko-KR" dirty="0"/>
              <a:t>correlation</a:t>
            </a:r>
            <a:r>
              <a:rPr lang="en-US" altLang="ko-KR" baseline="0" dirty="0"/>
              <a:t> </a:t>
            </a:r>
            <a:r>
              <a:rPr lang="ko-KR" altLang="en-US" baseline="0" dirty="0"/>
              <a:t>값은 모두 </a:t>
            </a:r>
            <a:r>
              <a:rPr lang="en-US" altLang="ko-KR" baseline="0" dirty="0"/>
              <a:t>0</a:t>
            </a:r>
            <a:r>
              <a:rPr lang="ko-KR" altLang="en-US" baseline="0" dirty="0" err="1"/>
              <a:t>으로준다</a:t>
            </a:r>
            <a:endParaRPr lang="en-US" altLang="ko-KR" baseline="0" dirty="0"/>
          </a:p>
          <a:p>
            <a:r>
              <a:rPr lang="en-US" altLang="ko-KR" baseline="0" dirty="0"/>
              <a:t>Landmark</a:t>
            </a:r>
            <a:r>
              <a:rPr lang="ko-KR" altLang="en-US" baseline="0" dirty="0" err="1"/>
              <a:t>에대한</a:t>
            </a:r>
            <a:r>
              <a:rPr lang="ko-KR" altLang="en-US" baseline="0" dirty="0"/>
              <a:t> 정보도 없기 때문에 </a:t>
            </a:r>
            <a:r>
              <a:rPr lang="en-US" altLang="ko-KR" baseline="0" dirty="0"/>
              <a:t>uncertainty</a:t>
            </a:r>
            <a:r>
              <a:rPr lang="ko-KR" altLang="en-US" baseline="0" dirty="0"/>
              <a:t>는 </a:t>
            </a:r>
            <a:r>
              <a:rPr lang="en-US" altLang="ko-KR" baseline="0" dirty="0"/>
              <a:t>infinite</a:t>
            </a:r>
            <a:r>
              <a:rPr lang="ko-KR" altLang="en-US" baseline="0" dirty="0"/>
              <a:t>로 준다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D2BAC-CB12-458C-9262-E83AC9A7C760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02693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D2BAC-CB12-458C-9262-E83AC9A7C760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5177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칼만필터는 상태 예측과 측정 업데이트의 반복으로 이루어진 알고리즘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D2BAC-CB12-458C-9262-E83AC9A7C760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88781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로봇이 앞으로 전진함에 따른 로봇위치 추정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D2BAC-CB12-458C-9262-E83AC9A7C760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01160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예측된 로봇의 포즈를 바탕으로 </a:t>
            </a:r>
            <a:r>
              <a:rPr lang="en-US" altLang="ko-KR" dirty="0"/>
              <a:t>landmark</a:t>
            </a:r>
            <a:r>
              <a:rPr lang="ko-KR" altLang="en-US" dirty="0"/>
              <a:t>의 위치 추정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D2BAC-CB12-458C-9262-E83AC9A7C760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66650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실제 로봇의 센서를 통해서 </a:t>
            </a:r>
            <a:r>
              <a:rPr lang="en-US" altLang="ko-KR" dirty="0"/>
              <a:t>landmark</a:t>
            </a:r>
            <a:r>
              <a:rPr lang="ko-KR" altLang="en-US" dirty="0"/>
              <a:t>에 대한 정보를 </a:t>
            </a:r>
            <a:r>
              <a:rPr lang="ko-KR" altLang="en-US" dirty="0" err="1"/>
              <a:t>얻어옴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D2BAC-CB12-458C-9262-E83AC9A7C760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4016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Measurement</a:t>
            </a:r>
            <a:r>
              <a:rPr lang="ko-KR" altLang="en-US" dirty="0"/>
              <a:t> 한 값과 </a:t>
            </a:r>
            <a:r>
              <a:rPr lang="en-US" altLang="ko-KR" dirty="0"/>
              <a:t>prediction </a:t>
            </a:r>
            <a:r>
              <a:rPr lang="ko-KR" altLang="en-US" dirty="0"/>
              <a:t>한 값을 조합함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D2BAC-CB12-458C-9262-E83AC9A7C760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10232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최종적으로 로봇의 위치 </a:t>
            </a:r>
            <a:r>
              <a:rPr lang="en-US" altLang="ko-KR" dirty="0"/>
              <a:t>landmark</a:t>
            </a:r>
            <a:r>
              <a:rPr lang="ko-KR" altLang="en-US" dirty="0"/>
              <a:t>의 </a:t>
            </a:r>
            <a:r>
              <a:rPr lang="ko-KR" altLang="en-US" dirty="0" err="1"/>
              <a:t>위치등의</a:t>
            </a:r>
            <a:r>
              <a:rPr lang="ko-KR" altLang="en-US"/>
              <a:t> </a:t>
            </a:r>
            <a:r>
              <a:rPr lang="ko-KR" altLang="en-US" dirty="0"/>
              <a:t>모든 값들을 업데이트 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D2BAC-CB12-458C-9262-E83AC9A7C760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159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prediction step</a:t>
            </a:r>
            <a:r>
              <a:rPr lang="ko-KR" altLang="en-US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에서는 </a:t>
            </a:r>
            <a:r>
              <a:rPr lang="en-US" altLang="ko-KR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control input</a:t>
            </a:r>
            <a:r>
              <a:rPr lang="ko-KR" altLang="en-US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을 이용하여 예상되는 로봇의 위치를 추정하는 과정이다</a:t>
            </a:r>
            <a:endParaRPr lang="en-US" altLang="ko-KR" b="0" i="0" dirty="0">
              <a:solidFill>
                <a:srgbClr val="515151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dirty="0"/>
              <a:t>따라서 로봇의 위치인 </a:t>
            </a:r>
            <a:r>
              <a:rPr lang="en-US" altLang="ko-KR" dirty="0"/>
              <a:t>XR</a:t>
            </a:r>
            <a:r>
              <a:rPr lang="ko-KR" altLang="en-US" dirty="0"/>
              <a:t>과 로봇의 위치에 대한 </a:t>
            </a:r>
            <a:r>
              <a:rPr lang="en-US" altLang="ko-KR" dirty="0"/>
              <a:t>covariance </a:t>
            </a:r>
            <a:r>
              <a:rPr lang="ko-KR" altLang="en-US" dirty="0"/>
              <a:t>인 </a:t>
            </a:r>
            <a:r>
              <a:rPr lang="en-US" altLang="ko-KR" dirty="0"/>
              <a:t>1,1</a:t>
            </a:r>
            <a:r>
              <a:rPr lang="ko-KR" altLang="en-US" dirty="0"/>
              <a:t>항이 변하게 됩니다 </a:t>
            </a:r>
            <a:endParaRPr lang="en-US" altLang="ko-KR" dirty="0"/>
          </a:p>
          <a:p>
            <a:r>
              <a:rPr lang="ko-KR" altLang="en-US" dirty="0"/>
              <a:t>또한 로봇과 </a:t>
            </a:r>
            <a:r>
              <a:rPr lang="en-US" altLang="ko-KR" dirty="0"/>
              <a:t>landmark</a:t>
            </a:r>
            <a:r>
              <a:rPr lang="ko-KR" altLang="en-US" dirty="0"/>
              <a:t>간의 </a:t>
            </a:r>
            <a:r>
              <a:rPr lang="en-US" altLang="ko-KR" dirty="0"/>
              <a:t>Covariance </a:t>
            </a:r>
            <a:r>
              <a:rPr lang="ko-KR" altLang="en-US" dirty="0"/>
              <a:t>또한 변하게 됩니다</a:t>
            </a:r>
            <a:endParaRPr lang="en-US" altLang="ko-KR" dirty="0"/>
          </a:p>
          <a:p>
            <a:r>
              <a:rPr lang="ko-KR" altLang="en-US" dirty="0"/>
              <a:t>초록색으로 표시된 부분이 </a:t>
            </a:r>
            <a:r>
              <a:rPr lang="en-US" altLang="ko-KR" dirty="0"/>
              <a:t>update</a:t>
            </a:r>
            <a:r>
              <a:rPr lang="ko-KR" altLang="en-US" dirty="0"/>
              <a:t>되는 부분입니다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계산량은</a:t>
            </a:r>
            <a:r>
              <a:rPr lang="ko-KR" altLang="en-US" dirty="0"/>
              <a:t> </a:t>
            </a:r>
            <a:r>
              <a:rPr lang="en-US" altLang="ko-KR" dirty="0"/>
              <a:t>landmark</a:t>
            </a:r>
            <a:r>
              <a:rPr lang="ko-KR" altLang="en-US" dirty="0"/>
              <a:t>의 개수에 선형적으로 증가합니다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D2BAC-CB12-458C-9262-E83AC9A7C760}" type="slidenum">
              <a:rPr lang="ko-KR" altLang="en-US" smtClean="0"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93284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State</a:t>
            </a:r>
            <a:r>
              <a:rPr lang="en-US" altLang="ko-KR" baseline="0" dirty="0"/>
              <a:t> prediction</a:t>
            </a:r>
            <a:r>
              <a:rPr lang="ko-KR" altLang="en-US" baseline="0" dirty="0"/>
              <a:t>은 </a:t>
            </a:r>
            <a:r>
              <a:rPr lang="en-US" altLang="ko-KR" baseline="0" dirty="0"/>
              <a:t>EKF</a:t>
            </a:r>
            <a:r>
              <a:rPr lang="ko-KR" altLang="en-US" baseline="0" dirty="0"/>
              <a:t>식에서 </a:t>
            </a:r>
            <a:r>
              <a:rPr lang="en-US" altLang="ko-KR" baseline="0" dirty="0"/>
              <a:t>2,3</a:t>
            </a:r>
            <a:r>
              <a:rPr lang="ko-KR" altLang="en-US" baseline="0" dirty="0"/>
              <a:t>번에 해당하는 부분이다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즉 뮤</a:t>
            </a:r>
            <a:r>
              <a:rPr lang="en-US" altLang="ko-KR" baseline="0" dirty="0"/>
              <a:t>t</a:t>
            </a:r>
            <a:r>
              <a:rPr lang="ko-KR" altLang="en-US" baseline="0" dirty="0"/>
              <a:t>와 </a:t>
            </a:r>
            <a:r>
              <a:rPr lang="en-US" altLang="ko-KR" baseline="0" dirty="0"/>
              <a:t>sigma t</a:t>
            </a:r>
            <a:r>
              <a:rPr lang="ko-KR" altLang="en-US" baseline="0" dirty="0"/>
              <a:t>를 구한다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이전 </a:t>
            </a:r>
            <a:r>
              <a:rPr lang="en-US" altLang="ko-KR" baseline="0" dirty="0"/>
              <a:t>step</a:t>
            </a:r>
            <a:r>
              <a:rPr lang="ko-KR" altLang="en-US" baseline="0" dirty="0"/>
              <a:t>의 계산을 통해 알고 있는 값이고 </a:t>
            </a:r>
            <a:r>
              <a:rPr lang="en-US" altLang="ko-KR" baseline="0" dirty="0"/>
              <a:t>Rt</a:t>
            </a:r>
            <a:r>
              <a:rPr lang="ko-KR" altLang="en-US" baseline="0" dirty="0"/>
              <a:t>는 </a:t>
            </a:r>
            <a:r>
              <a:rPr lang="en-US" altLang="ko-KR" baseline="0" dirty="0"/>
              <a:t>motion model</a:t>
            </a:r>
            <a:r>
              <a:rPr lang="ko-KR" altLang="en-US" baseline="0" dirty="0"/>
              <a:t>의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uncertanty</a:t>
            </a:r>
            <a:r>
              <a:rPr lang="ko-KR" altLang="en-US" baseline="0" dirty="0"/>
              <a:t>이므로 알고 있는 값이다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따라서 </a:t>
            </a:r>
            <a:r>
              <a:rPr lang="en-US" altLang="ko-KR" baseline="0" dirty="0"/>
              <a:t>motion model</a:t>
            </a:r>
            <a:r>
              <a:rPr lang="ko-KR" altLang="en-US" baseline="0" dirty="0"/>
              <a:t>에 관한 </a:t>
            </a:r>
            <a:r>
              <a:rPr lang="en-US" altLang="ko-KR" baseline="0" dirty="0"/>
              <a:t>g()</a:t>
            </a:r>
            <a:r>
              <a:rPr lang="ko-KR" altLang="en-US" baseline="0" dirty="0"/>
              <a:t>와 </a:t>
            </a:r>
            <a:r>
              <a:rPr lang="en-US" altLang="ko-KR" baseline="0" dirty="0"/>
              <a:t>motion model</a:t>
            </a:r>
            <a:r>
              <a:rPr lang="ko-KR" altLang="en-US" baseline="0" dirty="0"/>
              <a:t>의 </a:t>
            </a:r>
            <a:r>
              <a:rPr lang="en-US" altLang="ko-KR" baseline="0" dirty="0" err="1"/>
              <a:t>jacobian</a:t>
            </a:r>
            <a:r>
              <a:rPr lang="ko-KR" altLang="en-US" baseline="0" dirty="0"/>
              <a:t>인 </a:t>
            </a:r>
            <a:r>
              <a:rPr lang="en-US" altLang="ko-KR" baseline="0" dirty="0"/>
              <a:t>Gt</a:t>
            </a:r>
            <a:r>
              <a:rPr lang="ko-KR" altLang="en-US" baseline="0" dirty="0"/>
              <a:t>만 </a:t>
            </a:r>
            <a:r>
              <a:rPr lang="ko-KR" altLang="en-US" baseline="0" dirty="0" err="1"/>
              <a:t>구하면된다</a:t>
            </a:r>
            <a:r>
              <a:rPr lang="en-US" altLang="ko-KR" baseline="0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D2BAC-CB12-458C-9262-E83AC9A7C760}" type="slidenum">
              <a:rPr lang="ko-KR" altLang="en-US" smtClean="0"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46621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Correction step</a:t>
            </a:r>
            <a:r>
              <a:rPr lang="ko-KR" altLang="en-US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은 예측된 로봇의 위치에서 예상되는 센서데이터와 실제 센서데이터와의 차이를 이용하여 로봇의 위치</a:t>
            </a:r>
            <a:r>
              <a:rPr lang="en-US" altLang="ko-KR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그리고 </a:t>
            </a:r>
            <a:r>
              <a:rPr lang="en-US" altLang="ko-KR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landmark</a:t>
            </a:r>
            <a:r>
              <a:rPr lang="ko-KR" altLang="en-US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의 위치를 보정한다</a:t>
            </a:r>
            <a:endParaRPr lang="en-US" altLang="ko-KR" b="0" i="0" dirty="0">
              <a:solidFill>
                <a:srgbClr val="515151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초록색으로 표시된 부분 모두가 정보가 </a:t>
            </a:r>
            <a:r>
              <a:rPr lang="en-US" altLang="ko-KR" dirty="0"/>
              <a:t>update</a:t>
            </a:r>
            <a:r>
              <a:rPr lang="ko-KR" altLang="en-US" dirty="0"/>
              <a:t>되는 부분입니다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D2BAC-CB12-458C-9262-E83AC9A7C760}" type="slidenum">
              <a:rPr lang="ko-KR" altLang="en-US" smtClean="0"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56417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D2BAC-CB12-458C-9262-E83AC9A7C760}" type="slidenum">
              <a:rPr lang="ko-KR" altLang="en-US" smtClean="0"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4181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상태 예측 단계에서는 이전 측정 업데이트에서 계산한 확률 분포와 로봇 모션 입력의 확률 분포를 이용해 현재 상태의 분포를 예측합니다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이때 확률분포의 평균은 간단히 두 평균을 더한 것이고 확률 분포의 분산은 두 분산을 더한 것이 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이는 </a:t>
            </a:r>
            <a:r>
              <a:rPr lang="en-US" altLang="ko-KR" dirty="0"/>
              <a:t>1</a:t>
            </a:r>
            <a:r>
              <a:rPr lang="ko-KR" altLang="en-US" dirty="0"/>
              <a:t>차원의 경우를 예로 들고 있기 때문에 간단한 합으로 나타나지만 다차원의 경우에는 좀더 복잡한 수식으로 상태 예측이 수행됩니다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예를 들어 이전 측정 업데이트 계산한 확률 분포가 </a:t>
            </a:r>
            <a:r>
              <a:rPr lang="en-US" altLang="ko-KR" dirty="0"/>
              <a:t>20m</a:t>
            </a:r>
            <a:r>
              <a:rPr lang="ko-KR" altLang="en-US" dirty="0"/>
              <a:t> 거리에 분산 </a:t>
            </a:r>
            <a:r>
              <a:rPr lang="en-US" altLang="ko-KR" dirty="0"/>
              <a:t>9m</a:t>
            </a:r>
            <a:r>
              <a:rPr lang="ko-KR" altLang="en-US" dirty="0"/>
              <a:t>라고 하자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D2BAC-CB12-458C-9262-E83AC9A7C760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4705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측정 업데이트는 상태 예측단계에서 예측된 현재 로봇 위치에 대한 확률분포와 현재 로봇의 위치에서 측정한 관찰 값의 확률 분포를 이용하여 사후 확률분포를 업데이트 하는 방식으로 수행됩니다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측정 센서의 값은 </a:t>
            </a:r>
            <a:r>
              <a:rPr lang="en-US" altLang="ko-KR" dirty="0"/>
              <a:t>30mm </a:t>
            </a:r>
            <a:r>
              <a:rPr lang="ko-KR" altLang="en-US" dirty="0"/>
              <a:t>이고 분산은 </a:t>
            </a:r>
            <a:r>
              <a:rPr lang="en-US" altLang="ko-KR" dirty="0"/>
              <a:t>3mm </a:t>
            </a:r>
            <a:r>
              <a:rPr lang="ko-KR" altLang="en-US" dirty="0"/>
              <a:t>이였다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D2BAC-CB12-458C-9262-E83AC9A7C760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8795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업데이트 된 새로운 </a:t>
            </a:r>
            <a:r>
              <a:rPr lang="ko-KR" altLang="en-US" dirty="0" err="1"/>
              <a:t>가우시안</a:t>
            </a:r>
            <a:r>
              <a:rPr lang="ko-KR" altLang="en-US" dirty="0"/>
              <a:t> 확률 분포는 이전 </a:t>
            </a:r>
            <a:r>
              <a:rPr lang="ko-KR" altLang="en-US" dirty="0" err="1"/>
              <a:t>가우시안</a:t>
            </a:r>
            <a:r>
              <a:rPr lang="ko-KR" altLang="en-US" dirty="0"/>
              <a:t> 분포와 </a:t>
            </a:r>
            <a:r>
              <a:rPr lang="en-US" altLang="ko-KR" dirty="0"/>
              <a:t>measurement </a:t>
            </a:r>
            <a:r>
              <a:rPr lang="ko-KR" altLang="en-US" dirty="0" err="1"/>
              <a:t>가우시안</a:t>
            </a:r>
            <a:r>
              <a:rPr lang="ko-KR" altLang="en-US" dirty="0"/>
              <a:t> 분포를 활용해 새로운 </a:t>
            </a:r>
            <a:r>
              <a:rPr lang="ko-KR" altLang="en-US" dirty="0" err="1"/>
              <a:t>가우시안</a:t>
            </a:r>
            <a:r>
              <a:rPr lang="ko-KR" altLang="en-US" dirty="0"/>
              <a:t> 평균과 분포를 다음의 식으로 구할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D2BAC-CB12-458C-9262-E83AC9A7C760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526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차원 칼만 필터는 상태 예측과 측정 업데이트 반폭으로 이루어진 알고리즘</a:t>
            </a:r>
            <a:endParaRPr lang="en-US" altLang="ko-KR" dirty="0"/>
          </a:p>
          <a:p>
            <a:r>
              <a:rPr lang="ko-KR" altLang="en-US" dirty="0"/>
              <a:t>측정 업데이트 단계에서 가중치는 예측된 각각의 분산 값에 따라 가중치가 달라짐</a:t>
            </a:r>
            <a:r>
              <a:rPr lang="en-US" altLang="ko-KR" dirty="0"/>
              <a:t>. </a:t>
            </a:r>
            <a:r>
              <a:rPr lang="ko-KR" altLang="en-US" dirty="0"/>
              <a:t>이 가중치는 다차원의 경우에 </a:t>
            </a:r>
            <a:r>
              <a:rPr lang="ko-KR" altLang="en-US" dirty="0" err="1"/>
              <a:t>칼만게인이라는</a:t>
            </a:r>
            <a:r>
              <a:rPr lang="ko-KR" altLang="en-US" dirty="0"/>
              <a:t> 행렬로 확장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D2BAC-CB12-458C-9262-E83AC9A7C760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3756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차원 칼만 필터는 상태 예측과 측정 업데이트 반폭으로 이루어진 알고리즘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D2BAC-CB12-458C-9262-E83AC9A7C760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9744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칼만필터는 상태 예측과 측정 업데이트의 반복으로 이루어진 알고리즘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b="1" i="0" dirty="0">
                <a:solidFill>
                  <a:srgbClr val="555555"/>
                </a:solidFill>
                <a:effectLst/>
                <a:latin typeface="AppleSDGothicNeo"/>
              </a:rPr>
              <a:t>이전 스텝에서의 결과값이 </a:t>
            </a:r>
            <a:r>
              <a:rPr lang="ko-KR" altLang="en-US" b="1" i="0" dirty="0" err="1">
                <a:solidFill>
                  <a:srgbClr val="555555"/>
                </a:solidFill>
                <a:effectLst/>
                <a:latin typeface="AppleSDGothicNeo"/>
              </a:rPr>
              <a:t>그다음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AppleSDGothicNeo"/>
              </a:rPr>
              <a:t> 스텝에서의 </a:t>
            </a:r>
            <a:r>
              <a:rPr lang="ko-KR" altLang="en-US" b="1" i="0" dirty="0" err="1">
                <a:solidFill>
                  <a:srgbClr val="555555"/>
                </a:solidFill>
                <a:effectLst/>
                <a:latin typeface="AppleSDGothicNeo"/>
              </a:rPr>
              <a:t>초깃값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AppleSDGothicNeo"/>
              </a:rPr>
              <a:t>으로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 들어갑니다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(t-1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시간대의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state vector ,t-1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시간대의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 Covariance , t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시간 로봇의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control input , t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 시간 로봇의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observation)</a:t>
            </a:r>
          </a:p>
          <a:p>
            <a:pPr marL="228600" indent="-228600">
              <a:buAutoNum type="arabicPeriod"/>
            </a:pPr>
            <a:r>
              <a:rPr lang="en-US" altLang="ko-KR" b="0" i="0" dirty="0">
                <a:solidFill>
                  <a:srgbClr val="5151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state vector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  <a:ea typeface="Malgun Gothic" panose="020B0503020000020004" pitchFamily="50" charset="-127"/>
              </a:rPr>
              <a:t>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  <a:ea typeface="Malgun Gothic" panose="020B0503020000020004" pitchFamily="50" charset="-127"/>
              </a:rPr>
              <a:t>구하기</a:t>
            </a:r>
            <a:endParaRPr lang="en-US" altLang="ko-KR" b="0" i="0" dirty="0">
              <a:solidFill>
                <a:srgbClr val="555555"/>
              </a:solidFill>
              <a:effectLst/>
              <a:latin typeface="AppleSDGothicNeo"/>
              <a:ea typeface="Malgun Gothic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Covariance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구하기</a:t>
            </a:r>
            <a:endParaRPr lang="en-US" altLang="ko-KR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pPr marL="228600" indent="-228600">
              <a:buAutoNum type="arabicPeriod"/>
            </a:pPr>
            <a:r>
              <a:rPr lang="ko-KR" altLang="en-US" b="0" i="0" dirty="0" err="1">
                <a:solidFill>
                  <a:srgbClr val="555555"/>
                </a:solidFill>
                <a:effectLst/>
                <a:latin typeface="AppleSDGothicNeo"/>
              </a:rPr>
              <a:t>카르만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Gain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구하기</a:t>
            </a:r>
            <a:endParaRPr lang="en-US" altLang="ko-KR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pPr marL="228600" indent="-228600">
              <a:buAutoNum type="arabicPeriod"/>
            </a:pPr>
            <a:r>
              <a:rPr lang="ko-KR" altLang="en-US" b="0" i="0" dirty="0" err="1">
                <a:solidFill>
                  <a:srgbClr val="555555"/>
                </a:solidFill>
                <a:effectLst/>
                <a:latin typeface="AppleSDGothicNeo"/>
              </a:rPr>
              <a:t>카르만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Gain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을 바탕으로 새롭게 업데이트된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state vector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구하기</a:t>
            </a:r>
            <a:endParaRPr lang="en-US" altLang="ko-KR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pPr marL="228600" indent="-228600">
              <a:buAutoNum type="arabicPeriod"/>
            </a:pPr>
            <a:r>
              <a:rPr lang="ko-KR" altLang="en-US" b="0" i="0" dirty="0" err="1">
                <a:solidFill>
                  <a:srgbClr val="555555"/>
                </a:solidFill>
                <a:effectLst/>
                <a:latin typeface="AppleSDGothicNeo"/>
              </a:rPr>
              <a:t>카르만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Gain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을 바탕으로 새롭게 업데이트된 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Covariance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구하기</a:t>
            </a:r>
            <a:endParaRPr lang="en-US" altLang="ko-KR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D2BAC-CB12-458C-9262-E83AC9A7C760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6675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D2BAC-CB12-458C-9262-E83AC9A7C760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5746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6"/>
            <a:ext cx="18286810" cy="4775200"/>
          </a:xfrm>
        </p:spPr>
        <p:txBody>
          <a:bodyPr anchor="b"/>
          <a:lstStyle>
            <a:lvl1pPr algn="ctr">
              <a:defRPr sz="119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6"/>
            <a:ext cx="1828681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2023-02-13</a:t>
            </a:fld>
            <a:endParaRPr kumimoji="1"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485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2023-02-13</a:t>
            </a:fld>
            <a:endParaRPr kumimoji="1"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3192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4" y="730250"/>
            <a:ext cx="5257458" cy="1162367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1" y="730250"/>
            <a:ext cx="15467593" cy="1162367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2023-02-13</a:t>
            </a:fld>
            <a:endParaRPr kumimoji="1"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8976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2023-02-13</a:t>
            </a:fld>
            <a:endParaRPr kumimoji="1"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48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2" y="3419477"/>
            <a:ext cx="21029831" cy="5705474"/>
          </a:xfrm>
        </p:spPr>
        <p:txBody>
          <a:bodyPr anchor="b"/>
          <a:lstStyle>
            <a:lvl1pPr>
              <a:defRPr sz="119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2" y="9178927"/>
            <a:ext cx="21029831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2023-02-13</a:t>
            </a:fld>
            <a:endParaRPr kumimoji="1"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967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0"/>
            <a:ext cx="10362526" cy="87026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0"/>
            <a:ext cx="10362526" cy="87026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2023-02-13</a:t>
            </a:fld>
            <a:endParaRPr kumimoji="1"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29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7" y="3362326"/>
            <a:ext cx="10314903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7" y="5010150"/>
            <a:ext cx="10314903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597" y="3362326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597" y="5010150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2023-02-13</a:t>
            </a:fld>
            <a:endParaRPr kumimoji="1"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584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2023-02-13</a:t>
            </a:fld>
            <a:endParaRPr kumimoji="1"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606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2023-02-13</a:t>
            </a:fld>
            <a:endParaRPr kumimoji="1"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8919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1"/>
            <a:ext cx="12343597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2023-02-13</a:t>
            </a:fld>
            <a:endParaRPr kumimoji="1"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913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1"/>
            <a:ext cx="12343597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54" indent="0">
              <a:buNone/>
              <a:defRPr sz="5600"/>
            </a:lvl2pPr>
            <a:lvl3pPr marL="1828709" indent="0">
              <a:buNone/>
              <a:defRPr sz="4800"/>
            </a:lvl3pPr>
            <a:lvl4pPr marL="2743063" indent="0">
              <a:buNone/>
              <a:defRPr sz="4000"/>
            </a:lvl4pPr>
            <a:lvl5pPr marL="3657417" indent="0">
              <a:buNone/>
              <a:defRPr sz="4000"/>
            </a:lvl5pPr>
            <a:lvl6pPr marL="4571771" indent="0">
              <a:buNone/>
              <a:defRPr sz="4000"/>
            </a:lvl6pPr>
            <a:lvl7pPr marL="5486126" indent="0">
              <a:buNone/>
              <a:defRPr sz="4000"/>
            </a:lvl7pPr>
            <a:lvl8pPr marL="6400480" indent="0">
              <a:buNone/>
              <a:defRPr sz="4000"/>
            </a:lvl8pPr>
            <a:lvl9pPr marL="7314834" indent="0">
              <a:buNone/>
              <a:defRPr sz="4000"/>
            </a:lvl9pPr>
          </a:lstStyle>
          <a:p>
            <a:r>
              <a:rPr lang="ko-KR" altLang="en-US" dirty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2023-02-13</a:t>
            </a:fld>
            <a:endParaRPr kumimoji="1"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522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826B7-21E3-C947-B317-9E30A7CD80BA}" type="datetimeFigureOut">
              <a:rPr kumimoji="1" lang="ko-KR" altLang="en-US" smtClean="0"/>
              <a:t>2023-02-13</a:t>
            </a:fld>
            <a:endParaRPr kumimoji="1"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175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709" rtl="0" eaLnBrk="1" latinLnBrk="1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828709" rtl="0" eaLnBrk="1" latinLnBrk="1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31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3" Type="http://schemas.openxmlformats.org/officeDocument/2006/relationships/image" Target="../media/image4.gif"/><Relationship Id="rId7" Type="http://schemas.openxmlformats.org/officeDocument/2006/relationships/image" Target="../media/image26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5.emf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.gif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0.png"/><Relationship Id="rId5" Type="http://schemas.openxmlformats.org/officeDocument/2006/relationships/image" Target="../media/image40.png"/><Relationship Id="rId4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5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5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.gif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5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5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.gif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5.emf"/><Relationship Id="rId9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6.png"/><Relationship Id="rId4" Type="http://schemas.openxmlformats.org/officeDocument/2006/relationships/image" Target="../media/image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53.png"/><Relationship Id="rId4" Type="http://schemas.openxmlformats.org/officeDocument/2006/relationships/image" Target="../media/image5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3.png"/><Relationship Id="rId4" Type="http://schemas.openxmlformats.org/officeDocument/2006/relationships/image" Target="../media/image5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54.png"/><Relationship Id="rId4" Type="http://schemas.openxmlformats.org/officeDocument/2006/relationships/image" Target="../media/image5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5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png"/><Relationship Id="rId3" Type="http://schemas.openxmlformats.org/officeDocument/2006/relationships/image" Target="../media/image9.png"/><Relationship Id="rId7" Type="http://schemas.openxmlformats.org/officeDocument/2006/relationships/image" Target="../media/image2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1.png"/><Relationship Id="rId5" Type="http://schemas.openxmlformats.org/officeDocument/2006/relationships/image" Target="../media/image5.emf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png"/><Relationship Id="rId3" Type="http://schemas.openxmlformats.org/officeDocument/2006/relationships/image" Target="../media/image4.gif"/><Relationship Id="rId7" Type="http://schemas.openxmlformats.org/officeDocument/2006/relationships/image" Target="../media/image2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1.png"/><Relationship Id="rId5" Type="http://schemas.openxmlformats.org/officeDocument/2006/relationships/image" Target="../media/image10.png"/><Relationship Id="rId4" Type="http://schemas.openxmlformats.org/officeDocument/2006/relationships/image" Target="../media/image5.emf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gif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5.emf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gif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4.png"/><Relationship Id="rId4" Type="http://schemas.openxmlformats.org/officeDocument/2006/relationships/image" Target="../media/image5.emf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4.gif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5.emf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2413" cy="137151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066800"/>
            <a:ext cx="2133600" cy="2133600"/>
          </a:xfrm>
          <a:prstGeom prst="rect">
            <a:avLst/>
          </a:prstGeom>
        </p:spPr>
      </p:pic>
      <p:sp>
        <p:nvSpPr>
          <p:cNvPr id="7" name="텍스트 상자 6"/>
          <p:cNvSpPr txBox="1"/>
          <p:nvPr/>
        </p:nvSpPr>
        <p:spPr>
          <a:xfrm>
            <a:off x="978227" y="5722826"/>
            <a:ext cx="335380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6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EKF - SLAM</a:t>
            </a:r>
            <a:endParaRPr kumimoji="1" lang="ko-KR" altLang="en-US" sz="46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1028668" y="6733786"/>
            <a:ext cx="25474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000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Feb 10, 2023</a:t>
            </a:r>
            <a:endParaRPr kumimoji="1" lang="ko-KR" altLang="en-US" sz="3000" b="1" dirty="0">
              <a:solidFill>
                <a:srgbClr val="43C0C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3752" y="12114746"/>
            <a:ext cx="5804164" cy="906404"/>
          </a:xfrm>
          <a:prstGeom prst="rect">
            <a:avLst/>
          </a:prstGeom>
        </p:spPr>
      </p:pic>
      <p:sp>
        <p:nvSpPr>
          <p:cNvPr id="11" name="텍스트 상자 10"/>
          <p:cNvSpPr txBox="1"/>
          <p:nvPr/>
        </p:nvSpPr>
        <p:spPr>
          <a:xfrm>
            <a:off x="935197" y="11234769"/>
            <a:ext cx="1827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CONTACT</a:t>
            </a:r>
            <a:endParaRPr kumimoji="1" lang="ko-KR" altLang="en-US" sz="23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2" name="직사각형 11"/>
          <p:cNvSpPr/>
          <p:nvPr/>
        </p:nvSpPr>
        <p:spPr>
          <a:xfrm flipV="1">
            <a:off x="1033752" y="11864669"/>
            <a:ext cx="13325074" cy="45719"/>
          </a:xfrm>
          <a:prstGeom prst="rect">
            <a:avLst/>
          </a:prstGeom>
          <a:solidFill>
            <a:srgbClr val="002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002856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827444" y="11990311"/>
            <a:ext cx="653138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2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E</a:t>
            </a:r>
            <a:r>
              <a:rPr lang="en-US" altLang="ko-KR" sz="22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lectrical </a:t>
            </a:r>
            <a:r>
              <a:rPr lang="ko-KR" altLang="en-US" sz="22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Engineering</a:t>
            </a:r>
            <a:endParaRPr lang="en-US" altLang="ko-KR" sz="22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200" dirty="0">
                <a:solidFill>
                  <a:srgbClr val="002856"/>
                </a:solidFill>
                <a:latin typeface="Geomanist Light" charset="0"/>
                <a:ea typeface="Geomanist Light" charset="0"/>
                <a:cs typeface="Geomanist Light" charset="0"/>
              </a:rPr>
              <a:t>1st Engineering Building Room 201</a:t>
            </a:r>
            <a:endParaRPr lang="en-US" altLang="ko-KR" sz="2200" dirty="0">
              <a:solidFill>
                <a:srgbClr val="002856"/>
              </a:solidFill>
              <a:latin typeface="Geomanist Light" charset="0"/>
              <a:ea typeface="Geomanist Light" charset="0"/>
              <a:cs typeface="Geomanist Light" charset="0"/>
            </a:endParaRPr>
          </a:p>
          <a:p>
            <a:pPr>
              <a:lnSpc>
                <a:spcPct val="110000"/>
              </a:lnSpc>
            </a:pPr>
            <a:r>
              <a:rPr lang="ko-KR" altLang="en-US" sz="18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Tel.  </a:t>
            </a:r>
            <a:r>
              <a:rPr lang="ko-KR" altLang="en-US" sz="18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+82 52 217 3542         </a:t>
            </a:r>
            <a:r>
              <a:rPr lang="ko-KR" altLang="en-US" sz="18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Web.</a:t>
            </a:r>
            <a:r>
              <a:rPr lang="ko-KR" altLang="en-US" sz="18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 http://eche.unist.ac.krAddress</a:t>
            </a:r>
          </a:p>
        </p:txBody>
      </p:sp>
      <p:cxnSp>
        <p:nvCxnSpPr>
          <p:cNvPr id="2" name="직선 연결선 41">
            <a:extLst>
              <a:ext uri="{FF2B5EF4-FFF2-40B4-BE49-F238E27FC236}">
                <a16:creationId xmlns:a16="http://schemas.microsoft.com/office/drawing/2014/main" id="{8DA29198-A662-3B18-ADEA-31D00ED744A8}"/>
              </a:ext>
            </a:extLst>
          </p:cNvPr>
          <p:cNvCxnSpPr>
            <a:cxnSpLocks/>
          </p:cNvCxnSpPr>
          <p:nvPr/>
        </p:nvCxnSpPr>
        <p:spPr>
          <a:xfrm>
            <a:off x="1078548" y="6563685"/>
            <a:ext cx="3212842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032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982523" y="1042193"/>
            <a:ext cx="562451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Kalman Filter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>
            <a:cxnSpLocks/>
          </p:cNvCxnSpPr>
          <p:nvPr/>
        </p:nvCxnSpPr>
        <p:spPr>
          <a:xfrm flipV="1">
            <a:off x="1119188" y="1842736"/>
            <a:ext cx="3376612" cy="36773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-1" y="-1"/>
            <a:ext cx="24382413" cy="448617"/>
          </a:xfrm>
          <a:prstGeom prst="rect">
            <a:avLst/>
          </a:prstGeom>
          <a:gradFill>
            <a:gsLst>
              <a:gs pos="49000">
                <a:srgbClr val="002856"/>
              </a:gs>
              <a:gs pos="85000">
                <a:srgbClr val="1CCFC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D59A38-213B-48AC-AC6A-54F311963554}"/>
                  </a:ext>
                </a:extLst>
              </p:cNvPr>
              <p:cNvSpPr txBox="1"/>
              <p:nvPr/>
            </p:nvSpPr>
            <p:spPr>
              <a:xfrm>
                <a:off x="982523" y="2150248"/>
                <a:ext cx="12192000" cy="918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400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ko-KR" sz="4000" b="1" dirty="0">
                    <a:solidFill>
                      <a:srgbClr val="002856"/>
                    </a:solidFill>
                  </a:rPr>
                  <a:t> &amp; </a:t>
                </a:r>
                <a14:m>
                  <m:oMath xmlns:m="http://schemas.openxmlformats.org/officeDocument/2006/math">
                    <m:r>
                      <a:rPr lang="en-US" altLang="ko-KR" sz="40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ko-KR" sz="4000" b="1" dirty="0">
                    <a:solidFill>
                      <a:srgbClr val="002856"/>
                    </a:solidFill>
                  </a:rPr>
                  <a:t> = AWGN(Additional White Gaussian Noise)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D59A38-213B-48AC-AC6A-54F311963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523" y="2150248"/>
                <a:ext cx="12192000" cy="918649"/>
              </a:xfrm>
              <a:prstGeom prst="rect">
                <a:avLst/>
              </a:prstGeom>
              <a:blipFill>
                <a:blip r:embed="rId5"/>
                <a:stretch>
                  <a:fillRect b="-28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8A89050-D097-3FA9-9EA3-4135247A6705}"/>
                  </a:ext>
                </a:extLst>
              </p:cNvPr>
              <p:cNvSpPr txBox="1"/>
              <p:nvPr/>
            </p:nvSpPr>
            <p:spPr>
              <a:xfrm>
                <a:off x="9346226" y="4194813"/>
                <a:ext cx="12188952" cy="64602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4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altLang="ko-KR" sz="4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4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4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sz="4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4000" b="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4000" b="0" dirty="0">
                    <a:solidFill>
                      <a:schemeClr val="tx1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ko-KR" sz="4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4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altLang="ko-KR" sz="4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4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4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4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4000" b="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4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4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altLang="ko-KR" sz="4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altLang="ko-KR" sz="4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sz="4000" b="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4000" b="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𝛴</m:t>
                          </m:r>
                        </m:e>
                        <m:sub>
                          <m:r>
                            <a:rPr lang="en-US" altLang="ko-KR" sz="4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altLang="ko-KR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</m:acc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sz="4000" dirty="0">
                  <a:solidFill>
                    <a:srgbClr val="002856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4000" b="0" dirty="0">
                    <a:solidFill>
                      <a:schemeClr val="tx1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−0∙</m:t>
                    </m:r>
                    <m:sSub>
                      <m:sSub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altLang="ko-KR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</m:acc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sz="4000" dirty="0">
                  <a:solidFill>
                    <a:srgbClr val="002856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4000" b="0" dirty="0">
                    <a:solidFill>
                      <a:schemeClr val="tx1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altLang="ko-KR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</m:acc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sz="4000" dirty="0">
                  <a:solidFill>
                    <a:srgbClr val="002856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8A89050-D097-3FA9-9EA3-4135247A6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6226" y="4194813"/>
                <a:ext cx="12188952" cy="64602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816C5C-5584-D5FF-C86A-2C857BE836FE}"/>
                  </a:ext>
                </a:extLst>
              </p:cNvPr>
              <p:cNvSpPr txBox="1"/>
              <p:nvPr/>
            </p:nvSpPr>
            <p:spPr>
              <a:xfrm>
                <a:off x="985571" y="4383237"/>
                <a:ext cx="12188952" cy="46386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altLang="ko-KR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</m:acc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sz="4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ko-KR" sz="4000" b="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4000" b="0" dirty="0">
                    <a:solidFill>
                      <a:schemeClr val="tx1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altLang="ko-KR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</m:acc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Sup>
                      <m:sSubSup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p>
                      <m:sSup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sz="4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ko-KR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ko-KR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4000" i="1" smtClean="0">
                            <a:latin typeface="Cambria Math" panose="02040503050406030204" pitchFamily="18" charset="0"/>
                          </a:rPr>
                          <m:t>∞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sz="4000" dirty="0">
                  <a:solidFill>
                    <a:srgbClr val="002856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4000" b="0" dirty="0">
                    <a:solidFill>
                      <a:schemeClr val="tx1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altLang="ko-KR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</m:acc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Sup>
                      <m:sSubSup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p>
                      <m:sSup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4000" i="1" smtClean="0">
                            <a:latin typeface="Cambria Math" panose="02040503050406030204" pitchFamily="18" charset="0"/>
                          </a:rPr>
                          <m:t>∞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sz="4000" dirty="0">
                  <a:solidFill>
                    <a:srgbClr val="002856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40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4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altLang="ko-KR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</m:acc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Sup>
                      <m:sSubSup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d>
                      <m:d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altLang="ko-KR" sz="4000" b="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4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=0</m:t>
                    </m:r>
                  </m:oMath>
                </a14:m>
                <a:r>
                  <a:rPr lang="ko-KR" altLang="en-US" sz="4000" dirty="0">
                    <a:solidFill>
                      <a:srgbClr val="002856"/>
                    </a:solidFill>
                  </a:rPr>
                  <a:t>   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816C5C-5584-D5FF-C86A-2C857BE83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571" y="4383237"/>
                <a:ext cx="12188952" cy="46386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CB93A29-2064-6B25-D4E4-DD24B19E83EE}"/>
              </a:ext>
            </a:extLst>
          </p:cNvPr>
          <p:cNvSpPr txBox="1"/>
          <p:nvPr/>
        </p:nvSpPr>
        <p:spPr>
          <a:xfrm>
            <a:off x="11599164" y="6388596"/>
            <a:ext cx="5884164" cy="707886"/>
          </a:xfrm>
          <a:prstGeom prst="rect">
            <a:avLst/>
          </a:prstGeom>
          <a:solidFill>
            <a:srgbClr val="002856"/>
          </a:solidFill>
        </p:spPr>
        <p:txBody>
          <a:bodyPr wrap="square">
            <a:spAutoFit/>
          </a:bodyPr>
          <a:lstStyle/>
          <a:p>
            <a:r>
              <a:rPr lang="en-US" altLang="ko-KR" sz="4000" b="1" i="0" dirty="0">
                <a:solidFill>
                  <a:schemeClr val="bg1"/>
                </a:solidFill>
                <a:effectLst/>
                <a:latin typeface="noto"/>
              </a:rPr>
              <a:t>Use predictions as they are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101F3B-5F17-0539-947F-F59D87852758}"/>
              </a:ext>
            </a:extLst>
          </p:cNvPr>
          <p:cNvSpPr txBox="1"/>
          <p:nvPr/>
        </p:nvSpPr>
        <p:spPr>
          <a:xfrm>
            <a:off x="11599164" y="9921808"/>
            <a:ext cx="5884164" cy="707886"/>
          </a:xfrm>
          <a:prstGeom prst="rect">
            <a:avLst/>
          </a:prstGeom>
          <a:solidFill>
            <a:srgbClr val="002856"/>
          </a:solidFill>
        </p:spPr>
        <p:txBody>
          <a:bodyPr wrap="square">
            <a:spAutoFit/>
          </a:bodyPr>
          <a:lstStyle/>
          <a:p>
            <a:r>
              <a:rPr lang="en-US" altLang="ko-KR" sz="4000" b="1" i="0" dirty="0">
                <a:solidFill>
                  <a:schemeClr val="bg1"/>
                </a:solidFill>
                <a:effectLst/>
                <a:latin typeface="noto"/>
              </a:rPr>
              <a:t>Use predictions as they are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8F82039-08A5-96AB-B003-78E4EA8F8620}"/>
                  </a:ext>
                </a:extLst>
              </p:cNvPr>
              <p:cNvSpPr txBox="1"/>
              <p:nvPr/>
            </p:nvSpPr>
            <p:spPr>
              <a:xfrm>
                <a:off x="985571" y="3624153"/>
                <a:ext cx="12188952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4000" b="1" dirty="0">
                    <a:solidFill>
                      <a:srgbClr val="002856"/>
                    </a:solidFill>
                  </a:rPr>
                  <a:t>If the measured value is unreliable</a:t>
                </a:r>
                <a14:m>
                  <m:oMath xmlns:m="http://schemas.openxmlformats.org/officeDocument/2006/math">
                    <m:r>
                      <a:rPr lang="en-US" altLang="ko-KR" sz="40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400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ko-KR" sz="4000" b="1" dirty="0">
                    <a:solidFill>
                      <a:srgbClr val="002856"/>
                    </a:solidFill>
                  </a:rPr>
                  <a:t> =</a:t>
                </a:r>
                <a:r>
                  <a:rPr lang="en-US" altLang="ko-KR" sz="4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4000" i="1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ko-KR" sz="4000" b="1" dirty="0">
                    <a:solidFill>
                      <a:srgbClr val="002856"/>
                    </a:solidFill>
                  </a:rPr>
                  <a:t>  </a:t>
                </a:r>
                <a:endParaRPr lang="ko-KR" altLang="en-US" sz="4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8F82039-08A5-96AB-B003-78E4EA8F8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571" y="3624153"/>
                <a:ext cx="12188952" cy="707886"/>
              </a:xfrm>
              <a:prstGeom prst="rect">
                <a:avLst/>
              </a:prstGeom>
              <a:blipFill>
                <a:blip r:embed="rId8"/>
                <a:stretch>
                  <a:fillRect l="-1801" t="-15517" b="-362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2B799A8-0DEC-0FCD-1705-371FD808C04E}"/>
                  </a:ext>
                </a:extLst>
              </p:cNvPr>
              <p:cNvSpPr txBox="1"/>
              <p:nvPr/>
            </p:nvSpPr>
            <p:spPr>
              <a:xfrm>
                <a:off x="17373039" y="308829"/>
                <a:ext cx="7876202" cy="44056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US" altLang="ko-KR" sz="4000" b="1" dirty="0">
                  <a:solidFill>
                    <a:srgbClr val="002856"/>
                  </a:solidFill>
                </a:endParaRPr>
              </a:p>
              <a:p>
                <a:r>
                  <a:rPr lang="en-US" altLang="ko-KR" sz="4000" b="1" dirty="0">
                    <a:solidFill>
                      <a:srgbClr val="002856"/>
                    </a:solidFill>
                  </a:rPr>
                  <a:t>Kalman Gain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altLang="ko-KR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</m:acc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sz="4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ko-KR" sz="4000" b="1" dirty="0">
                  <a:solidFill>
                    <a:srgbClr val="002856"/>
                  </a:solidFill>
                </a:endParaRPr>
              </a:p>
              <a:p>
                <a:r>
                  <a:rPr lang="en-US" altLang="ko-KR" sz="4000" b="1" dirty="0">
                    <a:solidFill>
                      <a:srgbClr val="002856"/>
                    </a:solidFill>
                  </a:rPr>
                  <a:t>Measurement Update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4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altLang="ko-KR" sz="4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4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4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sz="4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4000" dirty="0">
                  <a:solidFill>
                    <a:srgbClr val="002856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𝛴</m:t>
                          </m:r>
                        </m:e>
                        <m:sub>
                          <m:r>
                            <a:rPr lang="en-US" altLang="ko-KR" sz="4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altLang="ko-KR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</m:acc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sz="4000" dirty="0">
                  <a:solidFill>
                    <a:srgbClr val="002856"/>
                  </a:solidFill>
                </a:endParaRPr>
              </a:p>
              <a:p>
                <a:endParaRPr lang="ko-KR" altLang="en-US" sz="4000" dirty="0">
                  <a:solidFill>
                    <a:srgbClr val="002856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2B799A8-0DEC-0FCD-1705-371FD808C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3039" y="308829"/>
                <a:ext cx="7876202" cy="4405630"/>
              </a:xfrm>
              <a:prstGeom prst="rect">
                <a:avLst/>
              </a:prstGeom>
              <a:blipFill>
                <a:blip r:embed="rId9"/>
                <a:stretch>
                  <a:fillRect l="-27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1F58A36C-F18F-AF7D-6AED-6B807AA70E84}"/>
              </a:ext>
            </a:extLst>
          </p:cNvPr>
          <p:cNvSpPr/>
          <p:nvPr/>
        </p:nvSpPr>
        <p:spPr>
          <a:xfrm>
            <a:off x="17109801" y="804489"/>
            <a:ext cx="6400800" cy="3401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127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-1" y="-1"/>
            <a:ext cx="24382413" cy="448617"/>
          </a:xfrm>
          <a:prstGeom prst="rect">
            <a:avLst/>
          </a:prstGeom>
          <a:gradFill>
            <a:gsLst>
              <a:gs pos="49000">
                <a:srgbClr val="002856"/>
              </a:gs>
              <a:gs pos="85000">
                <a:srgbClr val="1CCFC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D20EF7-2842-C4DE-0269-6BB1320DA9D3}"/>
                  </a:ext>
                </a:extLst>
              </p:cNvPr>
              <p:cNvSpPr txBox="1"/>
              <p:nvPr/>
            </p:nvSpPr>
            <p:spPr>
              <a:xfrm>
                <a:off x="17129283" y="4001393"/>
                <a:ext cx="7876202" cy="44848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US" altLang="ko-KR" sz="4000" b="1" dirty="0">
                  <a:solidFill>
                    <a:srgbClr val="002856"/>
                  </a:solidFill>
                </a:endParaRPr>
              </a:p>
              <a:p>
                <a:r>
                  <a:rPr lang="en-US" altLang="ko-KR" sz="4000" b="1" dirty="0">
                    <a:solidFill>
                      <a:srgbClr val="002856"/>
                    </a:solidFill>
                  </a:rPr>
                  <a:t>Kalman Gain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4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altLang="ko-KR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</m:acc>
                        </m:e>
                        <m:sub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en-US" altLang="ko-KR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sz="4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ko-KR" sz="4000" b="1" dirty="0">
                  <a:solidFill>
                    <a:srgbClr val="002856"/>
                  </a:solidFill>
                </a:endParaRPr>
              </a:p>
              <a:p>
                <a:r>
                  <a:rPr lang="en-US" altLang="ko-KR" sz="4000" b="1" dirty="0">
                    <a:solidFill>
                      <a:srgbClr val="002856"/>
                    </a:solidFill>
                  </a:rPr>
                  <a:t>Measurement Update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4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4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4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4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4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400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4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ko-KR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ko-KR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ko-KR" altLang="en-US" sz="40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4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ko-KR" sz="4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4000" i="1">
                              <a:latin typeface="Cambria Math" panose="02040503050406030204" pitchFamily="18" charset="0"/>
                            </a:rPr>
                            <m:t>𝛴</m:t>
                          </m:r>
                        </m:e>
                        <m:sub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40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ko-KR" sz="40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sz="4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ko-K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4000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ko-K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altLang="ko-KR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</m:acc>
                        </m:e>
                        <m:sub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sz="4000" dirty="0">
                  <a:solidFill>
                    <a:srgbClr val="002856"/>
                  </a:solidFill>
                </a:endParaRPr>
              </a:p>
              <a:p>
                <a:endParaRPr lang="ko-KR" altLang="en-US" sz="4000" dirty="0">
                  <a:solidFill>
                    <a:srgbClr val="002856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D20EF7-2842-C4DE-0269-6BB1320DA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9283" y="4001393"/>
                <a:ext cx="7876202" cy="4484882"/>
              </a:xfrm>
              <a:prstGeom prst="rect">
                <a:avLst/>
              </a:prstGeom>
              <a:blipFill>
                <a:blip r:embed="rId5"/>
                <a:stretch>
                  <a:fillRect l="-27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>
            <a:extLst>
              <a:ext uri="{FF2B5EF4-FFF2-40B4-BE49-F238E27FC236}">
                <a16:creationId xmlns:a16="http://schemas.microsoft.com/office/drawing/2014/main" id="{1FDC9A5D-099C-967D-4A17-DEF2589CC45A}"/>
              </a:ext>
            </a:extLst>
          </p:cNvPr>
          <p:cNvSpPr/>
          <p:nvPr/>
        </p:nvSpPr>
        <p:spPr>
          <a:xfrm>
            <a:off x="9729216" y="4497053"/>
            <a:ext cx="6400800" cy="3401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D07E66E-31B3-B3BD-1C89-49882842554B}"/>
              </a:ext>
            </a:extLst>
          </p:cNvPr>
          <p:cNvSpPr/>
          <p:nvPr/>
        </p:nvSpPr>
        <p:spPr>
          <a:xfrm>
            <a:off x="16866045" y="4497053"/>
            <a:ext cx="6400800" cy="3401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화살표: 아래로 구부러짐 1">
            <a:extLst>
              <a:ext uri="{FF2B5EF4-FFF2-40B4-BE49-F238E27FC236}">
                <a16:creationId xmlns:a16="http://schemas.microsoft.com/office/drawing/2014/main" id="{259A8EB9-73B3-1250-03D5-DE281A7D217C}"/>
              </a:ext>
            </a:extLst>
          </p:cNvPr>
          <p:cNvSpPr/>
          <p:nvPr/>
        </p:nvSpPr>
        <p:spPr>
          <a:xfrm>
            <a:off x="13621431" y="2375341"/>
            <a:ext cx="5896947" cy="184746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화살표: 아래로 구부러짐 2">
            <a:extLst>
              <a:ext uri="{FF2B5EF4-FFF2-40B4-BE49-F238E27FC236}">
                <a16:creationId xmlns:a16="http://schemas.microsoft.com/office/drawing/2014/main" id="{66E83AF2-78CE-4B34-1ED1-261FCD4FAB71}"/>
              </a:ext>
            </a:extLst>
          </p:cNvPr>
          <p:cNvSpPr/>
          <p:nvPr/>
        </p:nvSpPr>
        <p:spPr>
          <a:xfrm rot="10800000">
            <a:off x="13437761" y="8271238"/>
            <a:ext cx="5896947" cy="184746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926F75E-C93D-563F-2D73-FA8730F74CF7}"/>
              </a:ext>
            </a:extLst>
          </p:cNvPr>
          <p:cNvSpPr/>
          <p:nvPr/>
        </p:nvSpPr>
        <p:spPr>
          <a:xfrm>
            <a:off x="982522" y="1042193"/>
            <a:ext cx="874669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 err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Extendend</a:t>
            </a: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 Kalman Filter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6" name="직선 연결선 41">
            <a:extLst>
              <a:ext uri="{FF2B5EF4-FFF2-40B4-BE49-F238E27FC236}">
                <a16:creationId xmlns:a16="http://schemas.microsoft.com/office/drawing/2014/main" id="{B96775A4-DAA6-37A2-BBC4-07463F0D8293}"/>
              </a:ext>
            </a:extLst>
          </p:cNvPr>
          <p:cNvCxnSpPr>
            <a:cxnSpLocks/>
          </p:cNvCxnSpPr>
          <p:nvPr/>
        </p:nvCxnSpPr>
        <p:spPr>
          <a:xfrm>
            <a:off x="1119188" y="1879509"/>
            <a:ext cx="6324028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55A1A7A-454F-AAA9-CB01-821F04FF9FCD}"/>
                  </a:ext>
                </a:extLst>
              </p:cNvPr>
              <p:cNvSpPr txBox="1"/>
              <p:nvPr/>
            </p:nvSpPr>
            <p:spPr>
              <a:xfrm>
                <a:off x="982523" y="2150248"/>
                <a:ext cx="12192000" cy="64735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4000" b="1" dirty="0">
                    <a:solidFill>
                      <a:srgbClr val="002856"/>
                    </a:solidFill>
                  </a:rPr>
                  <a:t>1: </a:t>
                </a:r>
                <a:r>
                  <a:rPr lang="en-US" altLang="ko-KR" sz="4000" b="1" dirty="0" err="1">
                    <a:solidFill>
                      <a:srgbClr val="002856"/>
                    </a:solidFill>
                  </a:rPr>
                  <a:t>Extendend_Kalman_filter</a:t>
                </a:r>
                <a:r>
                  <a:rPr lang="en-US" altLang="ko-KR" sz="4000" b="1" dirty="0">
                    <a:solidFill>
                      <a:srgbClr val="002856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ko-KR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40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4000" b="1" dirty="0">
                    <a:solidFill>
                      <a:srgbClr val="002856"/>
                    </a:solidFill>
                  </a:rPr>
                  <a:t>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4000" dirty="0">
                  <a:solidFill>
                    <a:srgbClr val="002856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4000" b="1" dirty="0">
                    <a:solidFill>
                      <a:srgbClr val="002856"/>
                    </a:solidFill>
                  </a:rPr>
                  <a:t>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𝛴</m:t>
                            </m:r>
                          </m:e>
                        </m:acc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4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sz="4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4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altLang="ko-KR" sz="4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4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Sup>
                      <m:sSubSupPr>
                        <m:ctrlPr>
                          <a:rPr lang="en-US" altLang="ko-KR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sz="4000" dirty="0">
                  <a:solidFill>
                    <a:srgbClr val="002856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4000" b="1" dirty="0">
                    <a:solidFill>
                      <a:srgbClr val="002856"/>
                    </a:solidFill>
                  </a:rPr>
                  <a:t>4: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altLang="ko-KR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</m:acc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Sup>
                      <m:sSubSup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p>
                      <m:sSup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40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sz="4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ko-KR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ko-KR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40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ko-KR" altLang="en-US" sz="4000" dirty="0">
                  <a:solidFill>
                    <a:srgbClr val="002856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4000" b="1" dirty="0">
                    <a:solidFill>
                      <a:srgbClr val="002856"/>
                    </a:solidFill>
                  </a:rPr>
                  <a:t>5: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4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altLang="ko-KR" sz="4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4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4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sz="4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ko-KR" altLang="en-US" sz="4000" dirty="0">
                  <a:solidFill>
                    <a:srgbClr val="002856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4000" b="1" dirty="0">
                    <a:solidFill>
                      <a:srgbClr val="002856"/>
                    </a:solidFill>
                  </a:rPr>
                  <a:t>6: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altLang="ko-KR" sz="4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altLang="ko-KR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</m:acc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sz="4000" dirty="0">
                  <a:solidFill>
                    <a:srgbClr val="002856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4000" b="1" dirty="0">
                    <a:solidFill>
                      <a:srgbClr val="002856"/>
                    </a:solidFill>
                  </a:rPr>
                  <a:t>7: </a:t>
                </a:r>
                <a:r>
                  <a:rPr lang="en-US" altLang="ko-KR" sz="4000" i="1" dirty="0"/>
                  <a:t>return</a:t>
                </a:r>
                <a:r>
                  <a:rPr lang="en-US" altLang="ko-KR" sz="4000" dirty="0">
                    <a:solidFill>
                      <a:srgbClr val="002856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4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sz="4000" dirty="0">
                  <a:solidFill>
                    <a:srgbClr val="002856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55A1A7A-454F-AAA9-CB01-821F04FF9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523" y="2150248"/>
                <a:ext cx="12192000" cy="6473567"/>
              </a:xfrm>
              <a:prstGeom prst="rect">
                <a:avLst/>
              </a:prstGeom>
              <a:blipFill>
                <a:blip r:embed="rId6"/>
                <a:stretch>
                  <a:fillRect l="-1750" b="-31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54EBFA6-2C8E-4E3D-1229-157C843DA56D}"/>
                  </a:ext>
                </a:extLst>
              </p:cNvPr>
              <p:cNvSpPr txBox="1"/>
              <p:nvPr/>
            </p:nvSpPr>
            <p:spPr>
              <a:xfrm>
                <a:off x="9820656" y="5104483"/>
                <a:ext cx="4901354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4000" b="1" dirty="0">
                    <a:solidFill>
                      <a:srgbClr val="002856"/>
                    </a:solidFill>
                  </a:rPr>
                  <a:t>State Prediction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sz="4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4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4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4000" dirty="0"/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𝛴</m:t>
                            </m:r>
                          </m:e>
                        </m:acc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4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sz="4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4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altLang="ko-KR" sz="4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4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Sup>
                      <m:sSubSupPr>
                        <m:ctrlPr>
                          <a:rPr lang="en-US" altLang="ko-KR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sz="4000" dirty="0">
                  <a:solidFill>
                    <a:srgbClr val="002856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54EBFA6-2C8E-4E3D-1229-157C843DA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0656" y="5104483"/>
                <a:ext cx="4901354" cy="1938992"/>
              </a:xfrm>
              <a:prstGeom prst="rect">
                <a:avLst/>
              </a:prstGeom>
              <a:blipFill>
                <a:blip r:embed="rId7"/>
                <a:stretch>
                  <a:fillRect l="-4353" t="-5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7571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-1" y="-1"/>
            <a:ext cx="24382413" cy="448617"/>
          </a:xfrm>
          <a:prstGeom prst="rect">
            <a:avLst/>
          </a:prstGeom>
          <a:gradFill>
            <a:gsLst>
              <a:gs pos="49000">
                <a:srgbClr val="002856"/>
              </a:gs>
              <a:gs pos="85000">
                <a:srgbClr val="1CCFC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926F75E-C93D-563F-2D73-FA8730F74CF7}"/>
              </a:ext>
            </a:extLst>
          </p:cNvPr>
          <p:cNvSpPr/>
          <p:nvPr/>
        </p:nvSpPr>
        <p:spPr>
          <a:xfrm>
            <a:off x="982522" y="1042193"/>
            <a:ext cx="874669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 err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Extendend</a:t>
            </a: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 Kalman Filter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6" name="직선 연결선 41">
            <a:extLst>
              <a:ext uri="{FF2B5EF4-FFF2-40B4-BE49-F238E27FC236}">
                <a16:creationId xmlns:a16="http://schemas.microsoft.com/office/drawing/2014/main" id="{B96775A4-DAA6-37A2-BBC4-07463F0D8293}"/>
              </a:ext>
            </a:extLst>
          </p:cNvPr>
          <p:cNvCxnSpPr>
            <a:cxnSpLocks/>
          </p:cNvCxnSpPr>
          <p:nvPr/>
        </p:nvCxnSpPr>
        <p:spPr>
          <a:xfrm>
            <a:off x="1119188" y="1879509"/>
            <a:ext cx="6324028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C681FFF-DF13-074E-76AE-E9FEF92DC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522" y="2831599"/>
            <a:ext cx="19353793" cy="8052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6D87D2-5BFE-21BE-C285-7F5479CFA409}"/>
              </a:ext>
            </a:extLst>
          </p:cNvPr>
          <p:cNvSpPr txBox="1"/>
          <p:nvPr/>
        </p:nvSpPr>
        <p:spPr>
          <a:xfrm>
            <a:off x="4945225" y="10687714"/>
            <a:ext cx="4012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Input_1</a:t>
            </a:r>
            <a:endParaRPr lang="ko-KR" altLang="en-US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FD34B2-FD29-C76E-88CE-76D2B186D540}"/>
              </a:ext>
            </a:extLst>
          </p:cNvPr>
          <p:cNvSpPr txBox="1"/>
          <p:nvPr/>
        </p:nvSpPr>
        <p:spPr>
          <a:xfrm>
            <a:off x="16182392" y="10486171"/>
            <a:ext cx="4012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Input_2</a:t>
            </a:r>
            <a:endParaRPr lang="ko-KR" alt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B25881-E38E-9743-1D18-E1EA9B2C636C}"/>
              </a:ext>
            </a:extLst>
          </p:cNvPr>
          <p:cNvSpPr txBox="1"/>
          <p:nvPr/>
        </p:nvSpPr>
        <p:spPr>
          <a:xfrm>
            <a:off x="11949404" y="8007338"/>
            <a:ext cx="4012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Output_2</a:t>
            </a:r>
            <a:endParaRPr lang="ko-KR" altLang="en-US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2756A2-FBD5-D01A-0D12-2A73FF302D03}"/>
              </a:ext>
            </a:extLst>
          </p:cNvPr>
          <p:cNvSpPr txBox="1"/>
          <p:nvPr/>
        </p:nvSpPr>
        <p:spPr>
          <a:xfrm>
            <a:off x="737118" y="8007338"/>
            <a:ext cx="4012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Output_1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2104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-1" y="-1"/>
            <a:ext cx="24382413" cy="448617"/>
          </a:xfrm>
          <a:prstGeom prst="rect">
            <a:avLst/>
          </a:prstGeom>
          <a:gradFill>
            <a:gsLst>
              <a:gs pos="49000">
                <a:srgbClr val="002856"/>
              </a:gs>
              <a:gs pos="85000">
                <a:srgbClr val="1CCFC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926F75E-C93D-563F-2D73-FA8730F74CF7}"/>
              </a:ext>
            </a:extLst>
          </p:cNvPr>
          <p:cNvSpPr/>
          <p:nvPr/>
        </p:nvSpPr>
        <p:spPr>
          <a:xfrm>
            <a:off x="982522" y="1042193"/>
            <a:ext cx="874669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 err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Extendend</a:t>
            </a: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 Kalman Filter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6" name="직선 연결선 41">
            <a:extLst>
              <a:ext uri="{FF2B5EF4-FFF2-40B4-BE49-F238E27FC236}">
                <a16:creationId xmlns:a16="http://schemas.microsoft.com/office/drawing/2014/main" id="{B96775A4-DAA6-37A2-BBC4-07463F0D8293}"/>
              </a:ext>
            </a:extLst>
          </p:cNvPr>
          <p:cNvCxnSpPr>
            <a:cxnSpLocks/>
          </p:cNvCxnSpPr>
          <p:nvPr/>
        </p:nvCxnSpPr>
        <p:spPr>
          <a:xfrm>
            <a:off x="1119188" y="1879509"/>
            <a:ext cx="6324028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14F382-E3F9-E47E-2AD1-48124EFE755E}"/>
                  </a:ext>
                </a:extLst>
              </p:cNvPr>
              <p:cNvSpPr txBox="1"/>
              <p:nvPr/>
            </p:nvSpPr>
            <p:spPr>
              <a:xfrm>
                <a:off x="982523" y="2150248"/>
                <a:ext cx="15747610" cy="46135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4000" b="1" dirty="0">
                    <a:solidFill>
                      <a:srgbClr val="002856"/>
                    </a:solidFill>
                  </a:rPr>
                  <a:t>State Space is not linear  =&gt; Make it as linear by derivative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4000" b="1" dirty="0">
                    <a:solidFill>
                      <a:srgbClr val="002856"/>
                    </a:solidFill>
                  </a:rPr>
                  <a:t> =&gt; </a:t>
                </a:r>
                <a14:m>
                  <m:oMath xmlns:m="http://schemas.openxmlformats.org/officeDocument/2006/math"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4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4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sz="4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4000" b="1" dirty="0">
                    <a:solidFill>
                      <a:srgbClr val="002856"/>
                    </a:solidFill>
                  </a:rPr>
                  <a:t> =&gt; </a:t>
                </a:r>
                <a14:m>
                  <m:oMath xmlns:m="http://schemas.openxmlformats.org/officeDocument/2006/math">
                    <m:r>
                      <a:rPr lang="en-US" altLang="ko-KR" sz="4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sz="4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4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4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4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4000" dirty="0"/>
                  <a:t>Jacobian =&gt; For each matrix, </a:t>
                </a:r>
                <a14:m>
                  <m:oMath xmlns:m="http://schemas.openxmlformats.org/officeDocument/2006/math"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ko-KR" sz="4000" dirty="0"/>
                  <a:t> and </a:t>
                </a:r>
                <a14:m>
                  <m:oMath xmlns:m="http://schemas.openxmlformats.org/officeDocument/2006/math">
                    <m:r>
                      <a:rPr lang="en-US" altLang="ko-KR" sz="40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ko-KR" sz="4000" dirty="0"/>
                  <a:t> are partial differentials.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4000" dirty="0">
                    <a:solidFill>
                      <a:srgbClr val="002856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14F382-E3F9-E47E-2AD1-48124EFE7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523" y="2150248"/>
                <a:ext cx="15747610" cy="4613571"/>
              </a:xfrm>
              <a:prstGeom prst="rect">
                <a:avLst/>
              </a:prstGeom>
              <a:blipFill>
                <a:blip r:embed="rId5"/>
                <a:stretch>
                  <a:fillRect l="-13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E3F331DE-CAE1-B1BD-2EC4-110CD4AE7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7729" y="1507892"/>
            <a:ext cx="5063116" cy="398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1B5D84C-7259-C4A1-ACBF-B3DCAF66E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859" y="7262364"/>
            <a:ext cx="9281227" cy="257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5512FAA-D155-15E3-2409-C5F287DBB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4894" y="6406823"/>
            <a:ext cx="7424477" cy="428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982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-1" y="-1"/>
            <a:ext cx="24382413" cy="448617"/>
          </a:xfrm>
          <a:prstGeom prst="rect">
            <a:avLst/>
          </a:prstGeom>
          <a:gradFill>
            <a:gsLst>
              <a:gs pos="49000">
                <a:srgbClr val="002856"/>
              </a:gs>
              <a:gs pos="85000">
                <a:srgbClr val="1CCFC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926F75E-C93D-563F-2D73-FA8730F74CF7}"/>
              </a:ext>
            </a:extLst>
          </p:cNvPr>
          <p:cNvSpPr/>
          <p:nvPr/>
        </p:nvSpPr>
        <p:spPr>
          <a:xfrm>
            <a:off x="982522" y="1042193"/>
            <a:ext cx="874669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 err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Extendend</a:t>
            </a: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 Kalman Filter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6" name="직선 연결선 41">
            <a:extLst>
              <a:ext uri="{FF2B5EF4-FFF2-40B4-BE49-F238E27FC236}">
                <a16:creationId xmlns:a16="http://schemas.microsoft.com/office/drawing/2014/main" id="{B96775A4-DAA6-37A2-BBC4-07463F0D8293}"/>
              </a:ext>
            </a:extLst>
          </p:cNvPr>
          <p:cNvCxnSpPr>
            <a:cxnSpLocks/>
          </p:cNvCxnSpPr>
          <p:nvPr/>
        </p:nvCxnSpPr>
        <p:spPr>
          <a:xfrm>
            <a:off x="1119188" y="1879509"/>
            <a:ext cx="6324028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0821023D-4320-85E1-14F0-4EF5F01F3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518" y="2447440"/>
            <a:ext cx="22082751" cy="7957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D4896A-AEF3-10C4-6609-57BF522CDB12}"/>
              </a:ext>
            </a:extLst>
          </p:cNvPr>
          <p:cNvSpPr txBox="1"/>
          <p:nvPr/>
        </p:nvSpPr>
        <p:spPr>
          <a:xfrm>
            <a:off x="8499885" y="7802064"/>
            <a:ext cx="4012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Output_2</a:t>
            </a:r>
            <a:endParaRPr lang="ko-KR" altLang="en-US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6E98B2-6E43-270E-5736-D1057C3AA0D2}"/>
              </a:ext>
            </a:extLst>
          </p:cNvPr>
          <p:cNvSpPr txBox="1"/>
          <p:nvPr/>
        </p:nvSpPr>
        <p:spPr>
          <a:xfrm>
            <a:off x="982522" y="7802064"/>
            <a:ext cx="4012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Output_1</a:t>
            </a:r>
            <a:endParaRPr lang="ko-KR" altLang="en-US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40DCE2-A618-A510-EE39-3671A088C971}"/>
              </a:ext>
            </a:extLst>
          </p:cNvPr>
          <p:cNvSpPr txBox="1"/>
          <p:nvPr/>
        </p:nvSpPr>
        <p:spPr>
          <a:xfrm>
            <a:off x="16017248" y="7802064"/>
            <a:ext cx="4012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Output_3</a:t>
            </a:r>
            <a:endParaRPr lang="ko-KR" alt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AA91D4-BD68-3916-AB2C-C2B097CC15DE}"/>
              </a:ext>
            </a:extLst>
          </p:cNvPr>
          <p:cNvSpPr txBox="1"/>
          <p:nvPr/>
        </p:nvSpPr>
        <p:spPr>
          <a:xfrm>
            <a:off x="4541092" y="10333771"/>
            <a:ext cx="4012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Input_1</a:t>
            </a:r>
            <a:endParaRPr lang="ko-KR" altLang="en-US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DDFAD2-D8E6-01CA-DCEA-70A14A64FA4C}"/>
              </a:ext>
            </a:extLst>
          </p:cNvPr>
          <p:cNvSpPr txBox="1"/>
          <p:nvPr/>
        </p:nvSpPr>
        <p:spPr>
          <a:xfrm>
            <a:off x="11942598" y="10289291"/>
            <a:ext cx="4012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Input_2</a:t>
            </a:r>
            <a:endParaRPr lang="ko-KR" altLang="en-US" sz="4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3F0205-3FCC-18FF-61F3-0417232E1E75}"/>
              </a:ext>
            </a:extLst>
          </p:cNvPr>
          <p:cNvSpPr txBox="1"/>
          <p:nvPr/>
        </p:nvSpPr>
        <p:spPr>
          <a:xfrm>
            <a:off x="19498437" y="10333771"/>
            <a:ext cx="4012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Input_3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327545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982523" y="1042193"/>
            <a:ext cx="562451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EKF-Online slam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>
            <a:cxnSpLocks/>
          </p:cNvCxnSpPr>
          <p:nvPr/>
        </p:nvCxnSpPr>
        <p:spPr>
          <a:xfrm>
            <a:off x="1119188" y="1879509"/>
            <a:ext cx="4239196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-1" y="-1"/>
            <a:ext cx="24382413" cy="448617"/>
          </a:xfrm>
          <a:prstGeom prst="rect">
            <a:avLst/>
          </a:prstGeom>
          <a:gradFill>
            <a:gsLst>
              <a:gs pos="49000">
                <a:srgbClr val="002856"/>
              </a:gs>
              <a:gs pos="85000">
                <a:srgbClr val="1CCFC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F97B04CA-4A38-F334-4148-26EF927C74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384" y="2402208"/>
            <a:ext cx="14488424" cy="87627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8AECE33-6246-A8FD-36D6-6B2428D110C7}"/>
                  </a:ext>
                </a:extLst>
              </p:cNvPr>
              <p:cNvSpPr txBox="1"/>
              <p:nvPr/>
            </p:nvSpPr>
            <p:spPr>
              <a:xfrm>
                <a:off x="13308140" y="9620521"/>
                <a:ext cx="12188952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4400" dirty="0">
                    <a:solidFill>
                      <a:srgbClr val="515151"/>
                    </a:solidFill>
                  </a:rPr>
                  <a:t>EKF Slam =&gt;   </a:t>
                </a:r>
                <a14:m>
                  <m:oMath xmlns:m="http://schemas.openxmlformats.org/officeDocument/2006/math">
                    <m:r>
                      <a:rPr lang="en-US" altLang="ko-KR" sz="4400" b="0" i="1" dirty="0" smtClean="0">
                        <a:solidFill>
                          <a:srgbClr val="515151"/>
                        </a:solidFill>
                        <a:effectLst/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4400" b="0" i="1" dirty="0" smtClean="0">
                        <a:solidFill>
                          <a:srgbClr val="515151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4400" b="0" i="1" dirty="0" smtClean="0">
                            <a:solidFill>
                              <a:srgbClr val="51515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400" b="0" i="1" dirty="0" smtClean="0">
                            <a:solidFill>
                              <a:srgbClr val="51515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4400" b="0" i="1" dirty="0" smtClean="0">
                            <a:solidFill>
                              <a:srgbClr val="51515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4400" b="0" i="1" dirty="0">
                        <a:solidFill>
                          <a:srgbClr val="515151"/>
                        </a:solidFill>
                        <a:effectLst/>
                        <a:latin typeface="Cambria Math" panose="02040503050406030204" pitchFamily="18" charset="0"/>
                      </a:rPr>
                      <m:t>​,</m:t>
                    </m:r>
                    <m:r>
                      <a:rPr lang="en-US" altLang="ko-KR" sz="4400" b="0" i="1" dirty="0" smtClean="0">
                        <a:solidFill>
                          <a:srgbClr val="515151"/>
                        </a:solidFill>
                        <a:effectLst/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sz="4400" b="0" i="1" dirty="0">
                        <a:solidFill>
                          <a:srgbClr val="515151"/>
                        </a:solidFill>
                        <a:effectLst/>
                        <a:latin typeface="Cambria Math" panose="02040503050406030204" pitchFamily="18" charset="0"/>
                      </a:rPr>
                      <m:t>∣</m:t>
                    </m:r>
                    <m:sSub>
                      <m:sSubPr>
                        <m:ctrlPr>
                          <a:rPr lang="en-US" altLang="ko-KR" sz="4400" b="0" i="1" dirty="0" smtClean="0">
                            <a:solidFill>
                              <a:srgbClr val="51515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400" b="0" i="1" dirty="0" smtClean="0">
                            <a:solidFill>
                              <a:srgbClr val="51515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4400" b="0" i="1" dirty="0" smtClean="0">
                            <a:solidFill>
                              <a:srgbClr val="51515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4400" b="0" i="1" dirty="0">
                        <a:solidFill>
                          <a:srgbClr val="515151"/>
                        </a:solidFill>
                        <a:effectLst/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4400" b="0" i="1" dirty="0">
                        <a:solidFill>
                          <a:srgbClr val="515151"/>
                        </a:solidFill>
                        <a:effectLst/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4400" b="0" i="1" dirty="0">
                        <a:solidFill>
                          <a:srgbClr val="515151"/>
                        </a:solidFill>
                        <a:effectLst/>
                        <a:latin typeface="Cambria Math" panose="02040503050406030204" pitchFamily="18" charset="0"/>
                      </a:rPr>
                      <m:t>​,</m:t>
                    </m:r>
                    <m:sSub>
                      <m:sSubPr>
                        <m:ctrlPr>
                          <a:rPr lang="en-US" altLang="ko-KR" sz="4400" b="0" i="1" dirty="0" smtClean="0">
                            <a:solidFill>
                              <a:srgbClr val="51515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400" b="0" i="1" dirty="0" smtClean="0">
                            <a:solidFill>
                              <a:srgbClr val="51515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4400" b="0" i="1" dirty="0" smtClean="0">
                            <a:solidFill>
                              <a:srgbClr val="51515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4400" b="0" i="1" dirty="0">
                        <a:solidFill>
                          <a:srgbClr val="515151"/>
                        </a:solidFill>
                        <a:effectLst/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4400" b="0" i="1" dirty="0">
                        <a:solidFill>
                          <a:srgbClr val="515151"/>
                        </a:solidFill>
                        <a:effectLst/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4400" b="0" i="1" dirty="0">
                        <a:solidFill>
                          <a:srgbClr val="515151"/>
                        </a:solidFill>
                        <a:effectLst/>
                        <a:latin typeface="Cambria Math" panose="02040503050406030204" pitchFamily="18" charset="0"/>
                      </a:rPr>
                      <m:t>​)</m:t>
                    </m:r>
                  </m:oMath>
                </a14:m>
                <a:endParaRPr lang="ko-KR" altLang="en-US" sz="4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8AECE33-6246-A8FD-36D6-6B2428D11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8140" y="9620521"/>
                <a:ext cx="12188952" cy="769441"/>
              </a:xfrm>
              <a:prstGeom prst="rect">
                <a:avLst/>
              </a:prstGeom>
              <a:blipFill>
                <a:blip r:embed="rId6"/>
                <a:stretch>
                  <a:fillRect l="-2000" t="-15873" b="-373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6112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982523" y="1042193"/>
            <a:ext cx="562451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EKF-Online slam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>
            <a:cxnSpLocks/>
          </p:cNvCxnSpPr>
          <p:nvPr/>
        </p:nvCxnSpPr>
        <p:spPr>
          <a:xfrm>
            <a:off x="1119188" y="1879509"/>
            <a:ext cx="4239196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-1" y="-1"/>
            <a:ext cx="24382413" cy="448617"/>
          </a:xfrm>
          <a:prstGeom prst="rect">
            <a:avLst/>
          </a:prstGeom>
          <a:gradFill>
            <a:gsLst>
              <a:gs pos="49000">
                <a:srgbClr val="002856"/>
              </a:gs>
              <a:gs pos="85000">
                <a:srgbClr val="1CCFC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AA6A937B-9863-9B71-83F9-E8771EAA2B4A}"/>
              </a:ext>
            </a:extLst>
          </p:cNvPr>
          <p:cNvSpPr txBox="1">
            <a:spLocks/>
          </p:cNvSpPr>
          <p:nvPr/>
        </p:nvSpPr>
        <p:spPr>
          <a:xfrm>
            <a:off x="982522" y="2420600"/>
            <a:ext cx="13629589" cy="9722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1828709" rtl="0" eaLnBrk="1" latinLnBrk="1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54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09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063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417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771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126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480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834" indent="0" algn="ctr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4400" dirty="0"/>
              <a:t>Robot moves in the plane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4400" dirty="0"/>
              <a:t>Velocity-based motion mode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4400" dirty="0"/>
              <a:t>Robot observes point landmarks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4400" dirty="0"/>
              <a:t>Range-bearing sensor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4400" dirty="0"/>
              <a:t>Known data association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4400" dirty="0"/>
              <a:t>Known number of landmarks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645465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982523" y="1042193"/>
            <a:ext cx="562451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State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>
            <a:cxnSpLocks/>
          </p:cNvCxnSpPr>
          <p:nvPr/>
        </p:nvCxnSpPr>
        <p:spPr>
          <a:xfrm>
            <a:off x="1119188" y="1879509"/>
            <a:ext cx="1478869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-1" y="-1"/>
            <a:ext cx="24382413" cy="448617"/>
          </a:xfrm>
          <a:prstGeom prst="rect">
            <a:avLst/>
          </a:prstGeom>
          <a:gradFill>
            <a:gsLst>
              <a:gs pos="49000">
                <a:srgbClr val="002856"/>
              </a:gs>
              <a:gs pos="85000">
                <a:srgbClr val="1CCFC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2D3A8B9-0479-9A32-C9FF-81AE8E8B66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507" y="2289066"/>
            <a:ext cx="12210272" cy="41665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F778D7B-9B15-2A92-FF0F-096BCC3F5C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254" y="6440639"/>
            <a:ext cx="9782175" cy="33242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E6A1E83-5872-A143-292C-29D8C4A7FD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254" y="10014947"/>
            <a:ext cx="6773477" cy="21472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52C0D5-F579-C7B1-8D18-2BC911959388}"/>
              </a:ext>
            </a:extLst>
          </p:cNvPr>
          <p:cNvSpPr txBox="1"/>
          <p:nvPr/>
        </p:nvSpPr>
        <p:spPr>
          <a:xfrm>
            <a:off x="15313658" y="3477455"/>
            <a:ext cx="88454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Lobot</a:t>
            </a:r>
            <a:r>
              <a:rPr lang="en-US" altLang="ko-KR" dirty="0"/>
              <a:t> location’s Covariance</a:t>
            </a:r>
          </a:p>
          <a:p>
            <a:r>
              <a:rPr lang="en-US" altLang="ko-KR" dirty="0"/>
              <a:t>Landmarks’ Covariance</a:t>
            </a:r>
          </a:p>
          <a:p>
            <a:r>
              <a:rPr lang="en-US" altLang="ko-KR" dirty="0"/>
              <a:t>Covariance of Robot Location &amp; Landmark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04F055-BF5D-4646-8197-EEA6FCB544B8}"/>
              </a:ext>
            </a:extLst>
          </p:cNvPr>
          <p:cNvSpPr/>
          <p:nvPr/>
        </p:nvSpPr>
        <p:spPr>
          <a:xfrm>
            <a:off x="14793404" y="3735019"/>
            <a:ext cx="191558" cy="186611"/>
          </a:xfrm>
          <a:prstGeom prst="rect">
            <a:avLst/>
          </a:prstGeom>
          <a:solidFill>
            <a:srgbClr val="FFF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E87286-A0C8-87A2-1705-916FA29B5E5C}"/>
              </a:ext>
            </a:extLst>
          </p:cNvPr>
          <p:cNvSpPr/>
          <p:nvPr/>
        </p:nvSpPr>
        <p:spPr>
          <a:xfrm>
            <a:off x="14793404" y="4279973"/>
            <a:ext cx="191558" cy="186611"/>
          </a:xfrm>
          <a:prstGeom prst="rect">
            <a:avLst/>
          </a:prstGeom>
          <a:solidFill>
            <a:srgbClr val="D5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B5472D-00D9-C1A0-E35F-BF007E7E2C60}"/>
              </a:ext>
            </a:extLst>
          </p:cNvPr>
          <p:cNvSpPr/>
          <p:nvPr/>
        </p:nvSpPr>
        <p:spPr>
          <a:xfrm>
            <a:off x="14793404" y="4824927"/>
            <a:ext cx="191558" cy="186611"/>
          </a:xfrm>
          <a:prstGeom prst="rect">
            <a:avLst/>
          </a:prstGeom>
          <a:solidFill>
            <a:srgbClr val="98FC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590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982523" y="1042193"/>
            <a:ext cx="562451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Initialization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>
            <a:cxnSpLocks/>
          </p:cNvCxnSpPr>
          <p:nvPr/>
        </p:nvCxnSpPr>
        <p:spPr>
          <a:xfrm>
            <a:off x="1119188" y="1879509"/>
            <a:ext cx="3116910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-1" y="-1"/>
            <a:ext cx="24382413" cy="448617"/>
          </a:xfrm>
          <a:prstGeom prst="rect">
            <a:avLst/>
          </a:prstGeom>
          <a:gradFill>
            <a:gsLst>
              <a:gs pos="49000">
                <a:srgbClr val="002856"/>
              </a:gs>
              <a:gs pos="85000">
                <a:srgbClr val="1CCFC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2DD231A-EB7D-AADF-4F05-EADACDA71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8" y="2920011"/>
            <a:ext cx="9990219" cy="7587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0929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982523" y="1042193"/>
            <a:ext cx="562451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Filter Cycle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>
            <a:cxnSpLocks/>
          </p:cNvCxnSpPr>
          <p:nvPr/>
        </p:nvCxnSpPr>
        <p:spPr>
          <a:xfrm>
            <a:off x="1119188" y="1879509"/>
            <a:ext cx="276234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-1" y="-1"/>
            <a:ext cx="24382413" cy="448617"/>
          </a:xfrm>
          <a:prstGeom prst="rect">
            <a:avLst/>
          </a:prstGeom>
          <a:gradFill>
            <a:gsLst>
              <a:gs pos="49000">
                <a:srgbClr val="002856"/>
              </a:gs>
              <a:gs pos="85000">
                <a:srgbClr val="1CCFC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00463F-4270-1FB8-B1FA-4B3188E2D820}"/>
              </a:ext>
            </a:extLst>
          </p:cNvPr>
          <p:cNvSpPr txBox="1"/>
          <p:nvPr/>
        </p:nvSpPr>
        <p:spPr>
          <a:xfrm>
            <a:off x="1119188" y="2389768"/>
            <a:ext cx="225240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(1) State Prediction (2) Measurement Prediction (3) Measurement (4) Data association (5) Update</a:t>
            </a:r>
            <a:endParaRPr lang="ko-KR" altLang="en-US" sz="4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A558E5-2206-7864-849B-AD3846FC8B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6199" y="3993503"/>
            <a:ext cx="16469649" cy="812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6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982523" y="1042193"/>
            <a:ext cx="562451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Kalman Filter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>
            <a:cxnSpLocks/>
          </p:cNvCxnSpPr>
          <p:nvPr/>
        </p:nvCxnSpPr>
        <p:spPr>
          <a:xfrm flipV="1">
            <a:off x="1119188" y="1842736"/>
            <a:ext cx="3376612" cy="36773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-1" y="-1"/>
            <a:ext cx="24382413" cy="448617"/>
          </a:xfrm>
          <a:prstGeom prst="rect">
            <a:avLst/>
          </a:prstGeom>
          <a:gradFill>
            <a:gsLst>
              <a:gs pos="49000">
                <a:srgbClr val="002856"/>
              </a:gs>
              <a:gs pos="85000">
                <a:srgbClr val="1CCFC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D59A38-213B-48AC-AC6A-54F311963554}"/>
                  </a:ext>
                </a:extLst>
              </p:cNvPr>
              <p:cNvSpPr txBox="1"/>
              <p:nvPr/>
            </p:nvSpPr>
            <p:spPr>
              <a:xfrm>
                <a:off x="982523" y="2150248"/>
                <a:ext cx="12192000" cy="64735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4000" b="1" dirty="0">
                    <a:solidFill>
                      <a:srgbClr val="002856"/>
                    </a:solidFill>
                  </a:rPr>
                  <a:t>1: </a:t>
                </a:r>
                <a:r>
                  <a:rPr lang="en-US" altLang="ko-KR" sz="4000" b="1" dirty="0" err="1">
                    <a:solidFill>
                      <a:srgbClr val="002856"/>
                    </a:solidFill>
                  </a:rPr>
                  <a:t>Kalman_filter</a:t>
                </a:r>
                <a:r>
                  <a:rPr lang="en-US" altLang="ko-KR" sz="4000" b="1" dirty="0">
                    <a:solidFill>
                      <a:srgbClr val="002856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ko-KR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altLang="ko-KR" sz="40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4000" b="1" dirty="0">
                    <a:solidFill>
                      <a:srgbClr val="002856"/>
                    </a:solidFill>
                  </a:rPr>
                  <a:t>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ko-KR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ko-KR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sz="4000" dirty="0">
                  <a:solidFill>
                    <a:srgbClr val="002856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4000" b="1" dirty="0">
                    <a:solidFill>
                      <a:srgbClr val="002856"/>
                    </a:solidFill>
                  </a:rPr>
                  <a:t>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𝛴</m:t>
                            </m:r>
                          </m:e>
                        </m:acc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4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4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4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altLang="ko-KR" sz="4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4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Sup>
                      <m:sSubSupPr>
                        <m:ctrlPr>
                          <a:rPr lang="en-US" altLang="ko-KR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sz="4000" dirty="0">
                  <a:solidFill>
                    <a:srgbClr val="002856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4000" b="1" dirty="0">
                    <a:solidFill>
                      <a:srgbClr val="002856"/>
                    </a:solidFill>
                  </a:rPr>
                  <a:t>4: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altLang="ko-KR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</m:acc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Sup>
                      <m:sSubSup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p>
                      <m:sSup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sz="4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ko-KR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ko-KR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ko-KR" altLang="en-US" sz="4000" dirty="0">
                  <a:solidFill>
                    <a:srgbClr val="002856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4000" b="1" dirty="0">
                    <a:solidFill>
                      <a:srgbClr val="002856"/>
                    </a:solidFill>
                  </a:rPr>
                  <a:t>5: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4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altLang="ko-KR" sz="4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4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4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sz="4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4000" dirty="0">
                  <a:solidFill>
                    <a:srgbClr val="002856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4000" b="1" dirty="0">
                    <a:solidFill>
                      <a:srgbClr val="002856"/>
                    </a:solidFill>
                  </a:rPr>
                  <a:t>6: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altLang="ko-KR" sz="4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altLang="ko-KR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</m:acc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sz="4000" dirty="0">
                  <a:solidFill>
                    <a:srgbClr val="002856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4000" b="1" dirty="0">
                    <a:solidFill>
                      <a:srgbClr val="002856"/>
                    </a:solidFill>
                  </a:rPr>
                  <a:t>7: </a:t>
                </a:r>
                <a:r>
                  <a:rPr lang="en-US" altLang="ko-KR" sz="4000" i="1" dirty="0"/>
                  <a:t>return</a:t>
                </a:r>
                <a:r>
                  <a:rPr lang="en-US" altLang="ko-KR" sz="4000" dirty="0">
                    <a:solidFill>
                      <a:srgbClr val="002856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4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sz="4000" dirty="0">
                  <a:solidFill>
                    <a:srgbClr val="002856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D59A38-213B-48AC-AC6A-54F311963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523" y="2150248"/>
                <a:ext cx="12192000" cy="6473567"/>
              </a:xfrm>
              <a:prstGeom prst="rect">
                <a:avLst/>
              </a:prstGeom>
              <a:blipFill>
                <a:blip r:embed="rId5"/>
                <a:stretch>
                  <a:fillRect l="-1750" b="-31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2B4F06B-82C3-82DC-4777-4507097A5007}"/>
                  </a:ext>
                </a:extLst>
              </p:cNvPr>
              <p:cNvSpPr txBox="1"/>
              <p:nvPr/>
            </p:nvSpPr>
            <p:spPr>
              <a:xfrm>
                <a:off x="9820656" y="5104483"/>
                <a:ext cx="4901354" cy="19434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4000" b="1" dirty="0">
                    <a:solidFill>
                      <a:srgbClr val="002856"/>
                    </a:solidFill>
                  </a:rPr>
                  <a:t>State Prediction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ko-KR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ko-KR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sz="4000" dirty="0">
                  <a:solidFill>
                    <a:srgbClr val="002856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𝛴</m:t>
                            </m:r>
                          </m:e>
                        </m:acc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4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4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4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altLang="ko-KR" sz="4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4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Sup>
                      <m:sSubSupPr>
                        <m:ctrlPr>
                          <a:rPr lang="en-US" altLang="ko-KR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2B4F06B-82C3-82DC-4777-4507097A5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0656" y="5104483"/>
                <a:ext cx="4901354" cy="1943417"/>
              </a:xfrm>
              <a:prstGeom prst="rect">
                <a:avLst/>
              </a:prstGeom>
              <a:blipFill>
                <a:blip r:embed="rId6"/>
                <a:stretch>
                  <a:fillRect l="-4353" t="-56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D20EF7-2842-C4DE-0269-6BB1320DA9D3}"/>
                  </a:ext>
                </a:extLst>
              </p:cNvPr>
              <p:cNvSpPr txBox="1"/>
              <p:nvPr/>
            </p:nvSpPr>
            <p:spPr>
              <a:xfrm>
                <a:off x="17129283" y="4001393"/>
                <a:ext cx="7876202" cy="44056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US" altLang="ko-KR" sz="4000" b="1" dirty="0">
                  <a:solidFill>
                    <a:srgbClr val="002856"/>
                  </a:solidFill>
                </a:endParaRPr>
              </a:p>
              <a:p>
                <a:r>
                  <a:rPr lang="en-US" altLang="ko-KR" sz="4000" b="1" dirty="0">
                    <a:solidFill>
                      <a:srgbClr val="002856"/>
                    </a:solidFill>
                  </a:rPr>
                  <a:t>Kalman Gain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altLang="ko-KR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</m:acc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sz="4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ko-KR" sz="4000" b="1" dirty="0">
                  <a:solidFill>
                    <a:srgbClr val="002856"/>
                  </a:solidFill>
                </a:endParaRPr>
              </a:p>
              <a:p>
                <a:r>
                  <a:rPr lang="en-US" altLang="ko-KR" sz="4000" b="1" dirty="0">
                    <a:solidFill>
                      <a:srgbClr val="002856"/>
                    </a:solidFill>
                  </a:rPr>
                  <a:t>Measurement Update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4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altLang="ko-KR" sz="4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4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4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sz="4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4000" dirty="0">
                  <a:solidFill>
                    <a:srgbClr val="002856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𝛴</m:t>
                          </m:r>
                        </m:e>
                        <m:sub>
                          <m:r>
                            <a:rPr lang="en-US" altLang="ko-KR" sz="4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altLang="ko-KR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</m:acc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sz="4000" dirty="0">
                  <a:solidFill>
                    <a:srgbClr val="002856"/>
                  </a:solidFill>
                </a:endParaRPr>
              </a:p>
              <a:p>
                <a:endParaRPr lang="ko-KR" altLang="en-US" sz="4000" dirty="0">
                  <a:solidFill>
                    <a:srgbClr val="002856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D20EF7-2842-C4DE-0269-6BB1320DA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9283" y="4001393"/>
                <a:ext cx="7876202" cy="4405630"/>
              </a:xfrm>
              <a:prstGeom prst="rect">
                <a:avLst/>
              </a:prstGeom>
              <a:blipFill>
                <a:blip r:embed="rId7"/>
                <a:stretch>
                  <a:fillRect l="-27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>
            <a:extLst>
              <a:ext uri="{FF2B5EF4-FFF2-40B4-BE49-F238E27FC236}">
                <a16:creationId xmlns:a16="http://schemas.microsoft.com/office/drawing/2014/main" id="{1FDC9A5D-099C-967D-4A17-DEF2589CC45A}"/>
              </a:ext>
            </a:extLst>
          </p:cNvPr>
          <p:cNvSpPr/>
          <p:nvPr/>
        </p:nvSpPr>
        <p:spPr>
          <a:xfrm>
            <a:off x="9729216" y="4497053"/>
            <a:ext cx="6400800" cy="3401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D07E66E-31B3-B3BD-1C89-49882842554B}"/>
              </a:ext>
            </a:extLst>
          </p:cNvPr>
          <p:cNvSpPr/>
          <p:nvPr/>
        </p:nvSpPr>
        <p:spPr>
          <a:xfrm>
            <a:off x="16866045" y="4497053"/>
            <a:ext cx="6400800" cy="3401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화살표: 아래로 구부러짐 1">
            <a:extLst>
              <a:ext uri="{FF2B5EF4-FFF2-40B4-BE49-F238E27FC236}">
                <a16:creationId xmlns:a16="http://schemas.microsoft.com/office/drawing/2014/main" id="{259A8EB9-73B3-1250-03D5-DE281A7D217C}"/>
              </a:ext>
            </a:extLst>
          </p:cNvPr>
          <p:cNvSpPr/>
          <p:nvPr/>
        </p:nvSpPr>
        <p:spPr>
          <a:xfrm>
            <a:off x="13621431" y="2375341"/>
            <a:ext cx="5896947" cy="184746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화살표: 아래로 구부러짐 2">
            <a:extLst>
              <a:ext uri="{FF2B5EF4-FFF2-40B4-BE49-F238E27FC236}">
                <a16:creationId xmlns:a16="http://schemas.microsoft.com/office/drawing/2014/main" id="{66E83AF2-78CE-4B34-1ED1-261FCD4FAB71}"/>
              </a:ext>
            </a:extLst>
          </p:cNvPr>
          <p:cNvSpPr/>
          <p:nvPr/>
        </p:nvSpPr>
        <p:spPr>
          <a:xfrm rot="10800000">
            <a:off x="13437761" y="8271238"/>
            <a:ext cx="5896947" cy="184746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708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982523" y="1042193"/>
            <a:ext cx="562451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Filter Cycle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>
            <a:cxnSpLocks/>
          </p:cNvCxnSpPr>
          <p:nvPr/>
        </p:nvCxnSpPr>
        <p:spPr>
          <a:xfrm>
            <a:off x="1119188" y="1879509"/>
            <a:ext cx="276234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-1" y="-1"/>
            <a:ext cx="24382413" cy="448617"/>
          </a:xfrm>
          <a:prstGeom prst="rect">
            <a:avLst/>
          </a:prstGeom>
          <a:gradFill>
            <a:gsLst>
              <a:gs pos="49000">
                <a:srgbClr val="002856"/>
              </a:gs>
              <a:gs pos="85000">
                <a:srgbClr val="1CCFC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00463F-4270-1FB8-B1FA-4B3188E2D820}"/>
              </a:ext>
            </a:extLst>
          </p:cNvPr>
          <p:cNvSpPr txBox="1"/>
          <p:nvPr/>
        </p:nvSpPr>
        <p:spPr>
          <a:xfrm>
            <a:off x="1119188" y="2389768"/>
            <a:ext cx="225240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002856"/>
                </a:solidFill>
              </a:rPr>
              <a:t>(1) State Prediction </a:t>
            </a:r>
            <a:r>
              <a:rPr lang="en-US" altLang="ko-KR" sz="4000" dirty="0"/>
              <a:t>(2) Measurement Prediction (3) Measurement (4) Data association (5) Update</a:t>
            </a:r>
            <a:endParaRPr lang="ko-KR" altLang="en-US" sz="4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A558E5-2206-7864-849B-AD3846FC8B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6199" y="3993503"/>
            <a:ext cx="16469649" cy="81283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D3C818F-5D7B-7602-B1DF-B339733552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8522" y="3383013"/>
            <a:ext cx="13765368" cy="868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039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982523" y="1042193"/>
            <a:ext cx="562451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Filter Cycle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>
            <a:cxnSpLocks/>
          </p:cNvCxnSpPr>
          <p:nvPr/>
        </p:nvCxnSpPr>
        <p:spPr>
          <a:xfrm>
            <a:off x="1119188" y="1879509"/>
            <a:ext cx="276234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-1" y="-1"/>
            <a:ext cx="24382413" cy="448617"/>
          </a:xfrm>
          <a:prstGeom prst="rect">
            <a:avLst/>
          </a:prstGeom>
          <a:gradFill>
            <a:gsLst>
              <a:gs pos="49000">
                <a:srgbClr val="002856"/>
              </a:gs>
              <a:gs pos="85000">
                <a:srgbClr val="1CCFC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00463F-4270-1FB8-B1FA-4B3188E2D820}"/>
              </a:ext>
            </a:extLst>
          </p:cNvPr>
          <p:cNvSpPr txBox="1"/>
          <p:nvPr/>
        </p:nvSpPr>
        <p:spPr>
          <a:xfrm>
            <a:off x="1119188" y="2389768"/>
            <a:ext cx="225240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(1) State Prediction </a:t>
            </a:r>
            <a:r>
              <a:rPr lang="en-US" altLang="ko-KR" sz="4000" b="1" dirty="0">
                <a:solidFill>
                  <a:srgbClr val="002856"/>
                </a:solidFill>
              </a:rPr>
              <a:t>(2) Measurement Prediction </a:t>
            </a:r>
            <a:r>
              <a:rPr lang="en-US" altLang="ko-KR" sz="4000" dirty="0"/>
              <a:t>(3) Measurement (4) Data association (5) Update</a:t>
            </a:r>
            <a:endParaRPr lang="ko-KR" altLang="en-US" sz="4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A558E5-2206-7864-849B-AD3846FC8B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6199" y="3993503"/>
            <a:ext cx="16469649" cy="81283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D3C818F-5D7B-7602-B1DF-B339733552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8522" y="3383013"/>
            <a:ext cx="13765368" cy="868071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368CB07-80DE-0C70-8B59-14EF526912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4753" y="3383013"/>
            <a:ext cx="12872906" cy="84800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46BE5C7-BBAB-A8B8-4A1D-116F0E994D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85657" y="3372114"/>
            <a:ext cx="14211095" cy="896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929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982523" y="1042193"/>
            <a:ext cx="562451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Filter Cycle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>
            <a:cxnSpLocks/>
          </p:cNvCxnSpPr>
          <p:nvPr/>
        </p:nvCxnSpPr>
        <p:spPr>
          <a:xfrm>
            <a:off x="1119188" y="1879509"/>
            <a:ext cx="276234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-1" y="-1"/>
            <a:ext cx="24382413" cy="448617"/>
          </a:xfrm>
          <a:prstGeom prst="rect">
            <a:avLst/>
          </a:prstGeom>
          <a:gradFill>
            <a:gsLst>
              <a:gs pos="49000">
                <a:srgbClr val="002856"/>
              </a:gs>
              <a:gs pos="85000">
                <a:srgbClr val="1CCFC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00463F-4270-1FB8-B1FA-4B3188E2D820}"/>
              </a:ext>
            </a:extLst>
          </p:cNvPr>
          <p:cNvSpPr txBox="1"/>
          <p:nvPr/>
        </p:nvSpPr>
        <p:spPr>
          <a:xfrm>
            <a:off x="1119188" y="2389768"/>
            <a:ext cx="225240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(1) State Prediction (2) Measurement Prediction </a:t>
            </a:r>
            <a:r>
              <a:rPr lang="en-US" altLang="ko-KR" sz="4000" b="1" dirty="0">
                <a:solidFill>
                  <a:srgbClr val="002856"/>
                </a:solidFill>
              </a:rPr>
              <a:t>(3) Measurement </a:t>
            </a:r>
            <a:r>
              <a:rPr lang="en-US" altLang="ko-KR" sz="4000" dirty="0"/>
              <a:t>(4) Data association (5) Update</a:t>
            </a:r>
            <a:endParaRPr lang="ko-KR" altLang="en-US" sz="4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A558E5-2206-7864-849B-AD3846FC8B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6199" y="3993503"/>
            <a:ext cx="16469649" cy="81283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D3C818F-5D7B-7602-B1DF-B339733552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8522" y="3383013"/>
            <a:ext cx="13765368" cy="868071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368CB07-80DE-0C70-8B59-14EF526912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4753" y="3383013"/>
            <a:ext cx="12872906" cy="848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20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982523" y="1042193"/>
            <a:ext cx="562451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Filter Cycle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>
            <a:cxnSpLocks/>
          </p:cNvCxnSpPr>
          <p:nvPr/>
        </p:nvCxnSpPr>
        <p:spPr>
          <a:xfrm>
            <a:off x="1119188" y="1879509"/>
            <a:ext cx="276234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-1" y="-1"/>
            <a:ext cx="24382413" cy="448617"/>
          </a:xfrm>
          <a:prstGeom prst="rect">
            <a:avLst/>
          </a:prstGeom>
          <a:gradFill>
            <a:gsLst>
              <a:gs pos="49000">
                <a:srgbClr val="002856"/>
              </a:gs>
              <a:gs pos="85000">
                <a:srgbClr val="1CCFC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00463F-4270-1FB8-B1FA-4B3188E2D820}"/>
              </a:ext>
            </a:extLst>
          </p:cNvPr>
          <p:cNvSpPr txBox="1"/>
          <p:nvPr/>
        </p:nvSpPr>
        <p:spPr>
          <a:xfrm>
            <a:off x="1119188" y="2389768"/>
            <a:ext cx="225240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(1) State Prediction (2) Measurement Prediction (3) Measurement </a:t>
            </a:r>
            <a:r>
              <a:rPr lang="en-US" altLang="ko-KR" sz="4000" b="1" dirty="0">
                <a:solidFill>
                  <a:srgbClr val="002856"/>
                </a:solidFill>
              </a:rPr>
              <a:t>(4) Data association </a:t>
            </a:r>
            <a:r>
              <a:rPr lang="en-US" altLang="ko-KR" sz="4000" dirty="0"/>
              <a:t>(5) Update</a:t>
            </a:r>
            <a:endParaRPr lang="ko-KR" altLang="en-US" sz="4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A558E5-2206-7864-849B-AD3846FC8B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6199" y="3993503"/>
            <a:ext cx="16469649" cy="81283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D3C818F-5D7B-7602-B1DF-B339733552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8522" y="3383013"/>
            <a:ext cx="13765368" cy="868071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1AE14BC-DB0E-D75A-7832-DEB576B0A6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5354" y="3185046"/>
            <a:ext cx="13251701" cy="89367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04F8F9E-76E1-669D-50D5-970A9E090B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30803" y="3185046"/>
            <a:ext cx="13300867" cy="871148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1F2F4C6-7454-36D2-7A6E-E138F257B2F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3800"/>
          <a:stretch/>
        </p:blipFill>
        <p:spPr>
          <a:xfrm>
            <a:off x="5523134" y="3354488"/>
            <a:ext cx="13251701" cy="859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02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982523" y="1042193"/>
            <a:ext cx="562451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Filter Cycle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>
            <a:cxnSpLocks/>
          </p:cNvCxnSpPr>
          <p:nvPr/>
        </p:nvCxnSpPr>
        <p:spPr>
          <a:xfrm>
            <a:off x="1119188" y="1879509"/>
            <a:ext cx="276234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-1" y="-1"/>
            <a:ext cx="24382413" cy="448617"/>
          </a:xfrm>
          <a:prstGeom prst="rect">
            <a:avLst/>
          </a:prstGeom>
          <a:gradFill>
            <a:gsLst>
              <a:gs pos="49000">
                <a:srgbClr val="002856"/>
              </a:gs>
              <a:gs pos="85000">
                <a:srgbClr val="1CCFC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00463F-4270-1FB8-B1FA-4B3188E2D820}"/>
              </a:ext>
            </a:extLst>
          </p:cNvPr>
          <p:cNvSpPr txBox="1"/>
          <p:nvPr/>
        </p:nvSpPr>
        <p:spPr>
          <a:xfrm>
            <a:off x="1119188" y="2389768"/>
            <a:ext cx="225240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(1) State Prediction (2) Measurement Prediction (3) Measurement (4) Data association </a:t>
            </a:r>
            <a:r>
              <a:rPr lang="en-US" altLang="ko-KR" sz="4000" b="1" dirty="0">
                <a:solidFill>
                  <a:srgbClr val="002856"/>
                </a:solidFill>
              </a:rPr>
              <a:t>(5) Update</a:t>
            </a:r>
            <a:endParaRPr lang="ko-KR" altLang="en-US" sz="4000" b="1" dirty="0">
              <a:solidFill>
                <a:srgbClr val="002856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3C818F-5D7B-7602-B1DF-B339733552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8522" y="3383013"/>
            <a:ext cx="13765368" cy="868071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1AE14BC-DB0E-D75A-7832-DEB576B0A6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5354" y="3185046"/>
            <a:ext cx="13251701" cy="893679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EC01925-0487-828A-641A-B81A5E5110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8522" y="3284030"/>
            <a:ext cx="13522634" cy="887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402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982523" y="1042193"/>
            <a:ext cx="562451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Prediction Step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>
            <a:cxnSpLocks/>
          </p:cNvCxnSpPr>
          <p:nvPr/>
        </p:nvCxnSpPr>
        <p:spPr>
          <a:xfrm>
            <a:off x="1119188" y="1879509"/>
            <a:ext cx="3891724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-1" y="-1"/>
            <a:ext cx="24382413" cy="448617"/>
          </a:xfrm>
          <a:prstGeom prst="rect">
            <a:avLst/>
          </a:prstGeom>
          <a:gradFill>
            <a:gsLst>
              <a:gs pos="49000">
                <a:srgbClr val="002856"/>
              </a:gs>
              <a:gs pos="85000">
                <a:srgbClr val="1CCFC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178AC38-CB02-47C1-C8A4-C2C32FF43A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731" y="2265792"/>
            <a:ext cx="16372789" cy="997235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32A0011-E472-F594-0C6C-E60E08C325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81050" y="1827023"/>
            <a:ext cx="9782175" cy="33242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B4149F-33DA-A693-64A7-1D8AA8A9EFBB}"/>
              </a:ext>
            </a:extLst>
          </p:cNvPr>
          <p:cNvSpPr txBox="1"/>
          <p:nvPr/>
        </p:nvSpPr>
        <p:spPr>
          <a:xfrm>
            <a:off x="15536992" y="4962192"/>
            <a:ext cx="88454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Lobot</a:t>
            </a:r>
            <a:r>
              <a:rPr lang="en-US" altLang="ko-KR" dirty="0"/>
              <a:t> location’s Covariance</a:t>
            </a:r>
          </a:p>
          <a:p>
            <a:r>
              <a:rPr lang="en-US" altLang="ko-KR" dirty="0"/>
              <a:t>Landmarks’ Covariance</a:t>
            </a:r>
          </a:p>
          <a:p>
            <a:r>
              <a:rPr lang="en-US" altLang="ko-KR" dirty="0"/>
              <a:t>Covariance of Robot Location &amp; Landmark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E9B9A9-A44D-3889-65C6-499D8F4CDCE4}"/>
              </a:ext>
            </a:extLst>
          </p:cNvPr>
          <p:cNvSpPr/>
          <p:nvPr/>
        </p:nvSpPr>
        <p:spPr>
          <a:xfrm>
            <a:off x="15016738" y="5219756"/>
            <a:ext cx="191558" cy="186611"/>
          </a:xfrm>
          <a:prstGeom prst="rect">
            <a:avLst/>
          </a:prstGeom>
          <a:solidFill>
            <a:srgbClr val="FFF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741AB3C-69F1-5BDD-0C4D-0781ACE51E1E}"/>
              </a:ext>
            </a:extLst>
          </p:cNvPr>
          <p:cNvSpPr/>
          <p:nvPr/>
        </p:nvSpPr>
        <p:spPr>
          <a:xfrm>
            <a:off x="15016738" y="5764710"/>
            <a:ext cx="191558" cy="186611"/>
          </a:xfrm>
          <a:prstGeom prst="rect">
            <a:avLst/>
          </a:prstGeom>
          <a:solidFill>
            <a:srgbClr val="D5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2A64DA2-E42C-0B3C-6937-02C2678DEC42}"/>
              </a:ext>
            </a:extLst>
          </p:cNvPr>
          <p:cNvSpPr/>
          <p:nvPr/>
        </p:nvSpPr>
        <p:spPr>
          <a:xfrm>
            <a:off x="15016738" y="6309664"/>
            <a:ext cx="191558" cy="186611"/>
          </a:xfrm>
          <a:prstGeom prst="rect">
            <a:avLst/>
          </a:prstGeom>
          <a:solidFill>
            <a:srgbClr val="98FC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978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982522" y="1042193"/>
            <a:ext cx="874669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 err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Extendend</a:t>
            </a: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 Kalman Filter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>
            <a:cxnSpLocks/>
          </p:cNvCxnSpPr>
          <p:nvPr/>
        </p:nvCxnSpPr>
        <p:spPr>
          <a:xfrm>
            <a:off x="1119188" y="1879509"/>
            <a:ext cx="6324028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-1" y="-1"/>
            <a:ext cx="24382413" cy="448617"/>
          </a:xfrm>
          <a:prstGeom prst="rect">
            <a:avLst/>
          </a:prstGeom>
          <a:gradFill>
            <a:gsLst>
              <a:gs pos="49000">
                <a:srgbClr val="002856"/>
              </a:gs>
              <a:gs pos="85000">
                <a:srgbClr val="1CCFC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2B4F06B-82C3-82DC-4777-4507097A5007}"/>
                  </a:ext>
                </a:extLst>
              </p:cNvPr>
              <p:cNvSpPr txBox="1"/>
              <p:nvPr/>
            </p:nvSpPr>
            <p:spPr>
              <a:xfrm>
                <a:off x="9820656" y="5104483"/>
                <a:ext cx="4901354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4000" b="1" dirty="0">
                    <a:solidFill>
                      <a:srgbClr val="002856"/>
                    </a:solidFill>
                  </a:rPr>
                  <a:t>State Prediction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sz="4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4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4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4000" dirty="0"/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𝛴</m:t>
                            </m:r>
                          </m:e>
                        </m:acc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4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sz="4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4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altLang="ko-KR" sz="4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4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Sup>
                      <m:sSubSupPr>
                        <m:ctrlPr>
                          <a:rPr lang="en-US" altLang="ko-KR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sz="4000" dirty="0">
                  <a:solidFill>
                    <a:srgbClr val="002856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2B4F06B-82C3-82DC-4777-4507097A5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0656" y="5104483"/>
                <a:ext cx="4901354" cy="1938992"/>
              </a:xfrm>
              <a:prstGeom prst="rect">
                <a:avLst/>
              </a:prstGeom>
              <a:blipFill>
                <a:blip r:embed="rId5"/>
                <a:stretch>
                  <a:fillRect l="-4353" t="-5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>
            <a:extLst>
              <a:ext uri="{FF2B5EF4-FFF2-40B4-BE49-F238E27FC236}">
                <a16:creationId xmlns:a16="http://schemas.microsoft.com/office/drawing/2014/main" id="{1FDC9A5D-099C-967D-4A17-DEF2589CC45A}"/>
              </a:ext>
            </a:extLst>
          </p:cNvPr>
          <p:cNvSpPr/>
          <p:nvPr/>
        </p:nvSpPr>
        <p:spPr>
          <a:xfrm>
            <a:off x="9729216" y="4497053"/>
            <a:ext cx="6400800" cy="3401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D07E66E-31B3-B3BD-1C89-49882842554B}"/>
              </a:ext>
            </a:extLst>
          </p:cNvPr>
          <p:cNvSpPr/>
          <p:nvPr/>
        </p:nvSpPr>
        <p:spPr>
          <a:xfrm>
            <a:off x="16866045" y="4497053"/>
            <a:ext cx="6400800" cy="3401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화살표: 아래로 구부러짐 1">
            <a:extLst>
              <a:ext uri="{FF2B5EF4-FFF2-40B4-BE49-F238E27FC236}">
                <a16:creationId xmlns:a16="http://schemas.microsoft.com/office/drawing/2014/main" id="{259A8EB9-73B3-1250-03D5-DE281A7D217C}"/>
              </a:ext>
            </a:extLst>
          </p:cNvPr>
          <p:cNvSpPr/>
          <p:nvPr/>
        </p:nvSpPr>
        <p:spPr>
          <a:xfrm>
            <a:off x="13621431" y="2375341"/>
            <a:ext cx="5896947" cy="184746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화살표: 아래로 구부러짐 2">
            <a:extLst>
              <a:ext uri="{FF2B5EF4-FFF2-40B4-BE49-F238E27FC236}">
                <a16:creationId xmlns:a16="http://schemas.microsoft.com/office/drawing/2014/main" id="{66E83AF2-78CE-4B34-1ED1-261FCD4FAB71}"/>
              </a:ext>
            </a:extLst>
          </p:cNvPr>
          <p:cNvSpPr/>
          <p:nvPr/>
        </p:nvSpPr>
        <p:spPr>
          <a:xfrm rot="10800000">
            <a:off x="13437761" y="8271238"/>
            <a:ext cx="5896947" cy="184746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AC059B5-3F18-EACB-82E0-3FB35D48B586}"/>
                  </a:ext>
                </a:extLst>
              </p:cNvPr>
              <p:cNvSpPr txBox="1"/>
              <p:nvPr/>
            </p:nvSpPr>
            <p:spPr>
              <a:xfrm>
                <a:off x="982523" y="2150248"/>
                <a:ext cx="12192000" cy="64735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4000" b="1" dirty="0">
                    <a:solidFill>
                      <a:srgbClr val="002856"/>
                    </a:solidFill>
                  </a:rPr>
                  <a:t>1: </a:t>
                </a:r>
                <a:r>
                  <a:rPr lang="en-US" altLang="ko-KR" sz="4000" b="1" dirty="0" err="1">
                    <a:solidFill>
                      <a:srgbClr val="002856"/>
                    </a:solidFill>
                  </a:rPr>
                  <a:t>Extendend_Kalman_filter</a:t>
                </a:r>
                <a:r>
                  <a:rPr lang="en-US" altLang="ko-KR" sz="4000" b="1" dirty="0">
                    <a:solidFill>
                      <a:srgbClr val="002856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ko-KR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40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4000" b="1" dirty="0">
                    <a:solidFill>
                      <a:srgbClr val="002856"/>
                    </a:solidFill>
                  </a:rPr>
                  <a:t>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4000" dirty="0">
                  <a:solidFill>
                    <a:srgbClr val="002856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4000" b="1" dirty="0">
                    <a:solidFill>
                      <a:srgbClr val="002856"/>
                    </a:solidFill>
                  </a:rPr>
                  <a:t>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𝛴</m:t>
                            </m:r>
                          </m:e>
                        </m:acc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4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sz="4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4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altLang="ko-KR" sz="4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4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Sup>
                      <m:sSubSupPr>
                        <m:ctrlPr>
                          <a:rPr lang="en-US" altLang="ko-KR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sz="4000" dirty="0">
                  <a:solidFill>
                    <a:srgbClr val="002856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4000" b="1" dirty="0">
                    <a:solidFill>
                      <a:srgbClr val="002856"/>
                    </a:solidFill>
                  </a:rPr>
                  <a:t>4: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altLang="ko-KR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</m:acc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Sup>
                      <m:sSubSup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p>
                      <m:sSup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40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sz="4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ko-KR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ko-KR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40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ko-KR" altLang="en-US" sz="4000" dirty="0">
                  <a:solidFill>
                    <a:srgbClr val="002856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4000" b="1" dirty="0">
                    <a:solidFill>
                      <a:srgbClr val="002856"/>
                    </a:solidFill>
                  </a:rPr>
                  <a:t>5: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4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altLang="ko-KR" sz="4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4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4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sz="4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ko-KR" altLang="en-US" sz="4000" dirty="0">
                  <a:solidFill>
                    <a:srgbClr val="002856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4000" b="1" dirty="0">
                    <a:solidFill>
                      <a:srgbClr val="002856"/>
                    </a:solidFill>
                  </a:rPr>
                  <a:t>6: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altLang="ko-KR" sz="4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altLang="ko-KR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</m:acc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sz="4000" dirty="0">
                  <a:solidFill>
                    <a:srgbClr val="002856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4000" b="1" dirty="0">
                    <a:solidFill>
                      <a:srgbClr val="002856"/>
                    </a:solidFill>
                  </a:rPr>
                  <a:t>7: </a:t>
                </a:r>
                <a:r>
                  <a:rPr lang="en-US" altLang="ko-KR" sz="4000" i="1" dirty="0"/>
                  <a:t>return</a:t>
                </a:r>
                <a:r>
                  <a:rPr lang="en-US" altLang="ko-KR" sz="4000" dirty="0">
                    <a:solidFill>
                      <a:srgbClr val="002856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4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sz="4000" dirty="0">
                  <a:solidFill>
                    <a:srgbClr val="002856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AC059B5-3F18-EACB-82E0-3FB35D48B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523" y="2150248"/>
                <a:ext cx="12192000" cy="6473567"/>
              </a:xfrm>
              <a:prstGeom prst="rect">
                <a:avLst/>
              </a:prstGeom>
              <a:blipFill>
                <a:blip r:embed="rId6"/>
                <a:stretch>
                  <a:fillRect l="-1750" b="-31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1C8D063-0670-17AC-456E-B45677BDF73F}"/>
                  </a:ext>
                </a:extLst>
              </p:cNvPr>
              <p:cNvSpPr txBox="1"/>
              <p:nvPr/>
            </p:nvSpPr>
            <p:spPr>
              <a:xfrm>
                <a:off x="17129283" y="4001393"/>
                <a:ext cx="7876202" cy="44848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US" altLang="ko-KR" sz="4000" b="1" dirty="0">
                  <a:solidFill>
                    <a:srgbClr val="002856"/>
                  </a:solidFill>
                </a:endParaRPr>
              </a:p>
              <a:p>
                <a:r>
                  <a:rPr lang="en-US" altLang="ko-KR" sz="4000" b="1" dirty="0">
                    <a:solidFill>
                      <a:srgbClr val="002856"/>
                    </a:solidFill>
                  </a:rPr>
                  <a:t>Kalman Gain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4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altLang="ko-KR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</m:acc>
                        </m:e>
                        <m:sub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en-US" altLang="ko-KR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sz="4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ko-KR" sz="4000" b="1" dirty="0">
                  <a:solidFill>
                    <a:srgbClr val="002856"/>
                  </a:solidFill>
                </a:endParaRPr>
              </a:p>
              <a:p>
                <a:r>
                  <a:rPr lang="en-US" altLang="ko-KR" sz="4000" b="1" dirty="0">
                    <a:solidFill>
                      <a:srgbClr val="002856"/>
                    </a:solidFill>
                  </a:rPr>
                  <a:t>Measurement Update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4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4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4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4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4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400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4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ko-KR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ko-KR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ko-KR" altLang="en-US" sz="40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4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ko-KR" sz="4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4000" i="1">
                              <a:latin typeface="Cambria Math" panose="02040503050406030204" pitchFamily="18" charset="0"/>
                            </a:rPr>
                            <m:t>𝛴</m:t>
                          </m:r>
                        </m:e>
                        <m:sub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40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ko-KR" sz="40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sz="4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ko-K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4000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ko-K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altLang="ko-KR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</m:acc>
                        </m:e>
                        <m:sub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sz="4000" dirty="0">
                  <a:solidFill>
                    <a:srgbClr val="002856"/>
                  </a:solidFill>
                </a:endParaRPr>
              </a:p>
              <a:p>
                <a:endParaRPr lang="ko-KR" altLang="en-US" sz="4000" dirty="0">
                  <a:solidFill>
                    <a:srgbClr val="002856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1C8D063-0670-17AC-456E-B45677BDF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9283" y="4001393"/>
                <a:ext cx="7876202" cy="4484882"/>
              </a:xfrm>
              <a:prstGeom prst="rect">
                <a:avLst/>
              </a:prstGeom>
              <a:blipFill>
                <a:blip r:embed="rId7"/>
                <a:stretch>
                  <a:fillRect l="-27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641B225D-1DB9-8DA4-0318-C02F84457406}"/>
              </a:ext>
            </a:extLst>
          </p:cNvPr>
          <p:cNvSpPr txBox="1"/>
          <p:nvPr/>
        </p:nvSpPr>
        <p:spPr>
          <a:xfrm>
            <a:off x="719284" y="3135086"/>
            <a:ext cx="7062447" cy="182880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B6417C-6D53-6764-8C9B-7836ED071BEA}"/>
              </a:ext>
            </a:extLst>
          </p:cNvPr>
          <p:cNvSpPr txBox="1"/>
          <p:nvPr/>
        </p:nvSpPr>
        <p:spPr>
          <a:xfrm>
            <a:off x="9729215" y="4500663"/>
            <a:ext cx="6400800" cy="341632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88950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982523" y="1042193"/>
            <a:ext cx="562451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Correction Step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>
            <a:cxnSpLocks/>
          </p:cNvCxnSpPr>
          <p:nvPr/>
        </p:nvCxnSpPr>
        <p:spPr>
          <a:xfrm>
            <a:off x="1119188" y="1879509"/>
            <a:ext cx="3891724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-1" y="-1"/>
            <a:ext cx="24382413" cy="448617"/>
          </a:xfrm>
          <a:prstGeom prst="rect">
            <a:avLst/>
          </a:prstGeom>
          <a:gradFill>
            <a:gsLst>
              <a:gs pos="49000">
                <a:srgbClr val="002856"/>
              </a:gs>
              <a:gs pos="85000">
                <a:srgbClr val="1CCFC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64CEBD2-9BED-046E-F187-C9CC77045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523" y="2752154"/>
            <a:ext cx="15587504" cy="957000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A4A8F94-84A8-19D1-EBD0-585E3217D5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81050" y="1827023"/>
            <a:ext cx="9782175" cy="33242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6A5660-A8FC-255B-E7D5-A75E7CDF274F}"/>
              </a:ext>
            </a:extLst>
          </p:cNvPr>
          <p:cNvSpPr txBox="1"/>
          <p:nvPr/>
        </p:nvSpPr>
        <p:spPr>
          <a:xfrm>
            <a:off x="15536992" y="4962192"/>
            <a:ext cx="88454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Lobot</a:t>
            </a:r>
            <a:r>
              <a:rPr lang="en-US" altLang="ko-KR" dirty="0"/>
              <a:t> location’s Covariance</a:t>
            </a:r>
          </a:p>
          <a:p>
            <a:r>
              <a:rPr lang="en-US" altLang="ko-KR" dirty="0"/>
              <a:t>Landmarks’ Covariance</a:t>
            </a:r>
          </a:p>
          <a:p>
            <a:r>
              <a:rPr lang="en-US" altLang="ko-KR" dirty="0"/>
              <a:t>Covariance of Robot Location &amp; Landmark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B290D6-A894-FD20-7CC7-0CC3DC26DF76}"/>
              </a:ext>
            </a:extLst>
          </p:cNvPr>
          <p:cNvSpPr/>
          <p:nvPr/>
        </p:nvSpPr>
        <p:spPr>
          <a:xfrm>
            <a:off x="15016738" y="5219756"/>
            <a:ext cx="191558" cy="186611"/>
          </a:xfrm>
          <a:prstGeom prst="rect">
            <a:avLst/>
          </a:prstGeom>
          <a:solidFill>
            <a:srgbClr val="FFF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28B293-04E9-0182-B054-D71FA52A5F9D}"/>
              </a:ext>
            </a:extLst>
          </p:cNvPr>
          <p:cNvSpPr/>
          <p:nvPr/>
        </p:nvSpPr>
        <p:spPr>
          <a:xfrm>
            <a:off x="15016738" y="5764710"/>
            <a:ext cx="191558" cy="186611"/>
          </a:xfrm>
          <a:prstGeom prst="rect">
            <a:avLst/>
          </a:prstGeom>
          <a:solidFill>
            <a:srgbClr val="D5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DAF4F98-374E-FC4C-1836-22EE01CABBA9}"/>
              </a:ext>
            </a:extLst>
          </p:cNvPr>
          <p:cNvSpPr/>
          <p:nvPr/>
        </p:nvSpPr>
        <p:spPr>
          <a:xfrm>
            <a:off x="15016738" y="6309664"/>
            <a:ext cx="191558" cy="186611"/>
          </a:xfrm>
          <a:prstGeom prst="rect">
            <a:avLst/>
          </a:prstGeom>
          <a:solidFill>
            <a:srgbClr val="98FC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3065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-1" y="-1"/>
            <a:ext cx="24382413" cy="448617"/>
          </a:xfrm>
          <a:prstGeom prst="rect">
            <a:avLst/>
          </a:prstGeom>
          <a:gradFill>
            <a:gsLst>
              <a:gs pos="49000">
                <a:srgbClr val="002856"/>
              </a:gs>
              <a:gs pos="85000">
                <a:srgbClr val="1CCFC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D20EF7-2842-C4DE-0269-6BB1320DA9D3}"/>
                  </a:ext>
                </a:extLst>
              </p:cNvPr>
              <p:cNvSpPr txBox="1"/>
              <p:nvPr/>
            </p:nvSpPr>
            <p:spPr>
              <a:xfrm>
                <a:off x="17129283" y="4001393"/>
                <a:ext cx="7876202" cy="44848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US" altLang="ko-KR" sz="4000" b="1" dirty="0">
                  <a:solidFill>
                    <a:srgbClr val="002856"/>
                  </a:solidFill>
                </a:endParaRPr>
              </a:p>
              <a:p>
                <a:r>
                  <a:rPr lang="en-US" altLang="ko-KR" sz="4000" b="1" dirty="0">
                    <a:solidFill>
                      <a:srgbClr val="002856"/>
                    </a:solidFill>
                  </a:rPr>
                  <a:t>Kalman Gain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4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altLang="ko-KR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</m:acc>
                        </m:e>
                        <m:sub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en-US" altLang="ko-KR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sz="4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ko-KR" sz="4000" b="1" dirty="0">
                  <a:solidFill>
                    <a:srgbClr val="002856"/>
                  </a:solidFill>
                </a:endParaRPr>
              </a:p>
              <a:p>
                <a:r>
                  <a:rPr lang="en-US" altLang="ko-KR" sz="4000" b="1" dirty="0">
                    <a:solidFill>
                      <a:srgbClr val="002856"/>
                    </a:solidFill>
                  </a:rPr>
                  <a:t>Measurement Update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4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4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4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4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4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400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4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ko-KR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ko-KR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ko-KR" altLang="en-US" sz="40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4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ko-KR" sz="4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4000" i="1">
                              <a:latin typeface="Cambria Math" panose="02040503050406030204" pitchFamily="18" charset="0"/>
                            </a:rPr>
                            <m:t>𝛴</m:t>
                          </m:r>
                        </m:e>
                        <m:sub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40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ko-KR" sz="40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sz="4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ko-K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4000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ko-K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altLang="ko-KR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</m:acc>
                        </m:e>
                        <m:sub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sz="4000" dirty="0">
                  <a:solidFill>
                    <a:srgbClr val="002856"/>
                  </a:solidFill>
                </a:endParaRPr>
              </a:p>
              <a:p>
                <a:endParaRPr lang="ko-KR" altLang="en-US" sz="4000" dirty="0">
                  <a:solidFill>
                    <a:srgbClr val="002856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D20EF7-2842-C4DE-0269-6BB1320DA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9283" y="4001393"/>
                <a:ext cx="7876202" cy="4484882"/>
              </a:xfrm>
              <a:prstGeom prst="rect">
                <a:avLst/>
              </a:prstGeom>
              <a:blipFill>
                <a:blip r:embed="rId5"/>
                <a:stretch>
                  <a:fillRect l="-27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>
            <a:extLst>
              <a:ext uri="{FF2B5EF4-FFF2-40B4-BE49-F238E27FC236}">
                <a16:creationId xmlns:a16="http://schemas.microsoft.com/office/drawing/2014/main" id="{1FDC9A5D-099C-967D-4A17-DEF2589CC45A}"/>
              </a:ext>
            </a:extLst>
          </p:cNvPr>
          <p:cNvSpPr/>
          <p:nvPr/>
        </p:nvSpPr>
        <p:spPr>
          <a:xfrm>
            <a:off x="9729216" y="4497053"/>
            <a:ext cx="6400800" cy="3401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D07E66E-31B3-B3BD-1C89-49882842554B}"/>
              </a:ext>
            </a:extLst>
          </p:cNvPr>
          <p:cNvSpPr/>
          <p:nvPr/>
        </p:nvSpPr>
        <p:spPr>
          <a:xfrm>
            <a:off x="16866045" y="4497053"/>
            <a:ext cx="6400800" cy="3401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화살표: 아래로 구부러짐 1">
            <a:extLst>
              <a:ext uri="{FF2B5EF4-FFF2-40B4-BE49-F238E27FC236}">
                <a16:creationId xmlns:a16="http://schemas.microsoft.com/office/drawing/2014/main" id="{259A8EB9-73B3-1250-03D5-DE281A7D217C}"/>
              </a:ext>
            </a:extLst>
          </p:cNvPr>
          <p:cNvSpPr/>
          <p:nvPr/>
        </p:nvSpPr>
        <p:spPr>
          <a:xfrm>
            <a:off x="13621431" y="2375341"/>
            <a:ext cx="5896947" cy="184746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화살표: 아래로 구부러짐 2">
            <a:extLst>
              <a:ext uri="{FF2B5EF4-FFF2-40B4-BE49-F238E27FC236}">
                <a16:creationId xmlns:a16="http://schemas.microsoft.com/office/drawing/2014/main" id="{66E83AF2-78CE-4B34-1ED1-261FCD4FAB71}"/>
              </a:ext>
            </a:extLst>
          </p:cNvPr>
          <p:cNvSpPr/>
          <p:nvPr/>
        </p:nvSpPr>
        <p:spPr>
          <a:xfrm rot="10800000">
            <a:off x="13437761" y="8271238"/>
            <a:ext cx="5896947" cy="184746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926F75E-C93D-563F-2D73-FA8730F74CF7}"/>
              </a:ext>
            </a:extLst>
          </p:cNvPr>
          <p:cNvSpPr/>
          <p:nvPr/>
        </p:nvSpPr>
        <p:spPr>
          <a:xfrm>
            <a:off x="982522" y="1042193"/>
            <a:ext cx="874669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 err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Extendend</a:t>
            </a: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 Kalman Filter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6" name="직선 연결선 41">
            <a:extLst>
              <a:ext uri="{FF2B5EF4-FFF2-40B4-BE49-F238E27FC236}">
                <a16:creationId xmlns:a16="http://schemas.microsoft.com/office/drawing/2014/main" id="{B96775A4-DAA6-37A2-BBC4-07463F0D8293}"/>
              </a:ext>
            </a:extLst>
          </p:cNvPr>
          <p:cNvCxnSpPr>
            <a:cxnSpLocks/>
          </p:cNvCxnSpPr>
          <p:nvPr/>
        </p:nvCxnSpPr>
        <p:spPr>
          <a:xfrm>
            <a:off x="1119188" y="1879509"/>
            <a:ext cx="6324028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55A1A7A-454F-AAA9-CB01-821F04FF9FCD}"/>
                  </a:ext>
                </a:extLst>
              </p:cNvPr>
              <p:cNvSpPr txBox="1"/>
              <p:nvPr/>
            </p:nvSpPr>
            <p:spPr>
              <a:xfrm>
                <a:off x="982523" y="2150248"/>
                <a:ext cx="12192000" cy="64735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4000" b="1" dirty="0">
                    <a:solidFill>
                      <a:srgbClr val="002856"/>
                    </a:solidFill>
                  </a:rPr>
                  <a:t>1: </a:t>
                </a:r>
                <a:r>
                  <a:rPr lang="en-US" altLang="ko-KR" sz="4000" b="1" dirty="0" err="1">
                    <a:solidFill>
                      <a:srgbClr val="002856"/>
                    </a:solidFill>
                  </a:rPr>
                  <a:t>Extendend_Kalman_filter</a:t>
                </a:r>
                <a:r>
                  <a:rPr lang="en-US" altLang="ko-KR" sz="4000" b="1" dirty="0">
                    <a:solidFill>
                      <a:srgbClr val="002856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ko-KR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40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4000" b="1" dirty="0">
                    <a:solidFill>
                      <a:srgbClr val="002856"/>
                    </a:solidFill>
                  </a:rPr>
                  <a:t>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4000" dirty="0">
                  <a:solidFill>
                    <a:srgbClr val="002856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4000" b="1" dirty="0">
                    <a:solidFill>
                      <a:srgbClr val="002856"/>
                    </a:solidFill>
                  </a:rPr>
                  <a:t>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𝛴</m:t>
                            </m:r>
                          </m:e>
                        </m:acc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4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sz="4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4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altLang="ko-KR" sz="4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4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Sup>
                      <m:sSubSupPr>
                        <m:ctrlPr>
                          <a:rPr lang="en-US" altLang="ko-KR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sz="4000" dirty="0">
                  <a:solidFill>
                    <a:srgbClr val="002856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4000" b="1" dirty="0">
                    <a:solidFill>
                      <a:srgbClr val="002856"/>
                    </a:solidFill>
                  </a:rPr>
                  <a:t>4: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altLang="ko-KR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</m:acc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Sup>
                      <m:sSubSup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p>
                      <m:sSup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40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sz="4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ko-KR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ko-KR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40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ko-KR" altLang="en-US" sz="4000" dirty="0">
                  <a:solidFill>
                    <a:srgbClr val="002856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4000" b="1" dirty="0">
                    <a:solidFill>
                      <a:srgbClr val="002856"/>
                    </a:solidFill>
                  </a:rPr>
                  <a:t>5: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4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altLang="ko-KR" sz="4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4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4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sz="4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ko-KR" altLang="en-US" sz="4000" dirty="0">
                  <a:solidFill>
                    <a:srgbClr val="002856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4000" b="1" dirty="0">
                    <a:solidFill>
                      <a:srgbClr val="002856"/>
                    </a:solidFill>
                  </a:rPr>
                  <a:t>6: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altLang="ko-KR" sz="4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altLang="ko-KR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</m:acc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sz="4000" dirty="0">
                  <a:solidFill>
                    <a:srgbClr val="002856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4000" b="1" dirty="0">
                    <a:solidFill>
                      <a:srgbClr val="002856"/>
                    </a:solidFill>
                  </a:rPr>
                  <a:t>7: </a:t>
                </a:r>
                <a:r>
                  <a:rPr lang="en-US" altLang="ko-KR" sz="4000" i="1" dirty="0"/>
                  <a:t>return</a:t>
                </a:r>
                <a:r>
                  <a:rPr lang="en-US" altLang="ko-KR" sz="4000" dirty="0">
                    <a:solidFill>
                      <a:srgbClr val="002856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4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sz="4000" dirty="0">
                  <a:solidFill>
                    <a:srgbClr val="002856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55A1A7A-454F-AAA9-CB01-821F04FF9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523" y="2150248"/>
                <a:ext cx="12192000" cy="6473567"/>
              </a:xfrm>
              <a:prstGeom prst="rect">
                <a:avLst/>
              </a:prstGeom>
              <a:blipFill>
                <a:blip r:embed="rId6"/>
                <a:stretch>
                  <a:fillRect l="-1750" b="-31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54EBFA6-2C8E-4E3D-1229-157C843DA56D}"/>
                  </a:ext>
                </a:extLst>
              </p:cNvPr>
              <p:cNvSpPr txBox="1"/>
              <p:nvPr/>
            </p:nvSpPr>
            <p:spPr>
              <a:xfrm>
                <a:off x="9820656" y="5104483"/>
                <a:ext cx="4901354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4000" b="1" dirty="0">
                    <a:solidFill>
                      <a:srgbClr val="002856"/>
                    </a:solidFill>
                  </a:rPr>
                  <a:t>State Prediction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sz="4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4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4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4000" dirty="0"/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𝛴</m:t>
                            </m:r>
                          </m:e>
                        </m:acc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4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sz="4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4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altLang="ko-KR" sz="4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4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Sup>
                      <m:sSubSupPr>
                        <m:ctrlPr>
                          <a:rPr lang="en-US" altLang="ko-KR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sz="4000" dirty="0">
                  <a:solidFill>
                    <a:srgbClr val="002856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54EBFA6-2C8E-4E3D-1229-157C843DA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0656" y="5104483"/>
                <a:ext cx="4901354" cy="1938992"/>
              </a:xfrm>
              <a:prstGeom prst="rect">
                <a:avLst/>
              </a:prstGeom>
              <a:blipFill>
                <a:blip r:embed="rId7"/>
                <a:stretch>
                  <a:fillRect l="-4353" t="-5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6AC7DCAC-0D16-2219-AA22-BCF5C74556AA}"/>
              </a:ext>
            </a:extLst>
          </p:cNvPr>
          <p:cNvSpPr txBox="1"/>
          <p:nvPr/>
        </p:nvSpPr>
        <p:spPr>
          <a:xfrm>
            <a:off x="749978" y="4980116"/>
            <a:ext cx="7062447" cy="2862322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64D756-E3A4-E5CB-4704-4C53A81BAEA0}"/>
              </a:ext>
            </a:extLst>
          </p:cNvPr>
          <p:cNvSpPr txBox="1"/>
          <p:nvPr/>
        </p:nvSpPr>
        <p:spPr>
          <a:xfrm>
            <a:off x="16866046" y="4480529"/>
            <a:ext cx="6400800" cy="341632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98188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" y="12595860"/>
            <a:ext cx="24382413" cy="1120139"/>
          </a:xfrm>
          <a:prstGeom prst="rect">
            <a:avLst/>
          </a:prstGeom>
          <a:gradFill>
            <a:gsLst>
              <a:gs pos="49000">
                <a:srgbClr val="002856"/>
              </a:gs>
              <a:gs pos="85000">
                <a:srgbClr val="1CCFC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01" name="직사각형 19"/>
          <p:cNvSpPr>
            <a:spLocks noChangeArrowheads="1"/>
          </p:cNvSpPr>
          <p:nvPr/>
        </p:nvSpPr>
        <p:spPr bwMode="auto">
          <a:xfrm>
            <a:off x="9772340" y="7834222"/>
            <a:ext cx="4837736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1139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1139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1139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1139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63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THANK YOU</a:t>
            </a:r>
            <a:endParaRPr lang="ko-KR" altLang="en-US" sz="63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pic>
        <p:nvPicPr>
          <p:cNvPr id="106" name="그림 1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924" y="12918877"/>
            <a:ext cx="4480562" cy="4736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924" y="2824905"/>
            <a:ext cx="4471124" cy="447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04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982522" y="1042193"/>
            <a:ext cx="1120868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Kalman Filter – state prediction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>
            <a:cxnSpLocks/>
          </p:cNvCxnSpPr>
          <p:nvPr/>
        </p:nvCxnSpPr>
        <p:spPr>
          <a:xfrm flipV="1">
            <a:off x="1119188" y="1842736"/>
            <a:ext cx="3376612" cy="36773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-1" y="-1"/>
            <a:ext cx="24382413" cy="448617"/>
          </a:xfrm>
          <a:prstGeom prst="rect">
            <a:avLst/>
          </a:prstGeom>
          <a:gradFill>
            <a:gsLst>
              <a:gs pos="49000">
                <a:srgbClr val="002856"/>
              </a:gs>
              <a:gs pos="85000">
                <a:srgbClr val="1CCFC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D59A38-213B-48AC-AC6A-54F311963554}"/>
                  </a:ext>
                </a:extLst>
              </p:cNvPr>
              <p:cNvSpPr txBox="1"/>
              <p:nvPr/>
            </p:nvSpPr>
            <p:spPr>
              <a:xfrm>
                <a:off x="982523" y="1827023"/>
                <a:ext cx="12192000" cy="19514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4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ko-KR" sz="4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D59A38-213B-48AC-AC6A-54F311963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523" y="1827023"/>
                <a:ext cx="12192000" cy="19514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34ED5BB0-19AF-3887-A854-30D172F1E3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6643" y="1916286"/>
            <a:ext cx="13086254" cy="1017623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3E231F-6D57-7292-4C8F-35F7B6F1B0B0}"/>
                  </a:ext>
                </a:extLst>
              </p:cNvPr>
              <p:cNvSpPr txBox="1"/>
              <p:nvPr/>
            </p:nvSpPr>
            <p:spPr>
              <a:xfrm>
                <a:off x="10177818" y="6247217"/>
                <a:ext cx="5127765" cy="1206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prior belief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=20,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=9)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3E231F-6D57-7292-4C8F-35F7B6F1B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7818" y="6247217"/>
                <a:ext cx="5127765" cy="1206869"/>
              </a:xfrm>
              <a:prstGeom prst="rect">
                <a:avLst/>
              </a:prstGeom>
              <a:blipFill>
                <a:blip r:embed="rId7"/>
                <a:stretch>
                  <a:fillRect t="-80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3774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D65EF348-9A47-7393-EAA3-CDDBB1FE9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6643" y="1916286"/>
            <a:ext cx="13086254" cy="1017623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982522" y="1042193"/>
            <a:ext cx="1141674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Kalman Filter – Measurement Update 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>
            <a:cxnSpLocks/>
          </p:cNvCxnSpPr>
          <p:nvPr/>
        </p:nvCxnSpPr>
        <p:spPr>
          <a:xfrm flipV="1">
            <a:off x="1119188" y="1842736"/>
            <a:ext cx="3376612" cy="36773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-1" y="-1"/>
            <a:ext cx="24382413" cy="448617"/>
          </a:xfrm>
          <a:prstGeom prst="rect">
            <a:avLst/>
          </a:prstGeom>
          <a:gradFill>
            <a:gsLst>
              <a:gs pos="49000">
                <a:srgbClr val="002856"/>
              </a:gs>
              <a:gs pos="85000">
                <a:srgbClr val="1CCFC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D59A38-213B-48AC-AC6A-54F311963554}"/>
                  </a:ext>
                </a:extLst>
              </p:cNvPr>
              <p:cNvSpPr txBox="1"/>
              <p:nvPr/>
            </p:nvSpPr>
            <p:spPr>
              <a:xfrm>
                <a:off x="982523" y="1827023"/>
                <a:ext cx="12192000" cy="63402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4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ko-KR" sz="4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ne</m:t>
                          </m:r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ko-KR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ko-KR" sz="4000" dirty="0">
                  <a:solidFill>
                    <a:srgbClr val="002856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ko-KR" altLang="en-US" sz="4000" dirty="0">
                  <a:solidFill>
                    <a:srgbClr val="002856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D59A38-213B-48AC-AC6A-54F311963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523" y="1827023"/>
                <a:ext cx="12192000" cy="63402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05F1E9D-3D9D-BFD3-1EA5-ACBCCE91E5B7}"/>
                  </a:ext>
                </a:extLst>
              </p:cNvPr>
              <p:cNvSpPr txBox="1"/>
              <p:nvPr/>
            </p:nvSpPr>
            <p:spPr>
              <a:xfrm>
                <a:off x="10177818" y="6247217"/>
                <a:ext cx="5127765" cy="1206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prior belief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=20,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=9)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05F1E9D-3D9D-BFD3-1EA5-ACBCCE91E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7818" y="6247217"/>
                <a:ext cx="5127765" cy="1206869"/>
              </a:xfrm>
              <a:prstGeom prst="rect">
                <a:avLst/>
              </a:prstGeom>
              <a:blipFill>
                <a:blip r:embed="rId7"/>
                <a:stretch>
                  <a:fillRect t="-80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CE301E6-82D3-A726-EDCE-A389CABBC05B}"/>
                  </a:ext>
                </a:extLst>
              </p:cNvPr>
              <p:cNvSpPr txBox="1"/>
              <p:nvPr/>
            </p:nvSpPr>
            <p:spPr>
              <a:xfrm>
                <a:off x="17043080" y="3032445"/>
                <a:ext cx="5127765" cy="1207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measurement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=30,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=3)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CE301E6-82D3-A726-EDCE-A389CABBC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3080" y="3032445"/>
                <a:ext cx="5127765" cy="1207767"/>
              </a:xfrm>
              <a:prstGeom prst="rect">
                <a:avLst/>
              </a:prstGeom>
              <a:blipFill>
                <a:blip r:embed="rId8"/>
                <a:stretch>
                  <a:fillRect t="-7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4416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982522" y="1042193"/>
            <a:ext cx="1314162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Kalman Filter – Measurement Update 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>
            <a:cxnSpLocks/>
          </p:cNvCxnSpPr>
          <p:nvPr/>
        </p:nvCxnSpPr>
        <p:spPr>
          <a:xfrm flipV="1">
            <a:off x="1119188" y="1842736"/>
            <a:ext cx="3376612" cy="36773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-1" y="-1"/>
            <a:ext cx="24382413" cy="448617"/>
          </a:xfrm>
          <a:prstGeom prst="rect">
            <a:avLst/>
          </a:prstGeom>
          <a:gradFill>
            <a:gsLst>
              <a:gs pos="49000">
                <a:srgbClr val="002856"/>
              </a:gs>
              <a:gs pos="85000">
                <a:srgbClr val="1CCFC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9E9B0ED-6718-33E7-2E00-2B259F614D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6640" y="1916285"/>
            <a:ext cx="13086257" cy="101762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081F2A4-206E-A495-D037-96260786333D}"/>
                  </a:ext>
                </a:extLst>
              </p:cNvPr>
              <p:cNvSpPr txBox="1"/>
              <p:nvPr/>
            </p:nvSpPr>
            <p:spPr>
              <a:xfrm>
                <a:off x="10266261" y="2245709"/>
                <a:ext cx="702724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Posterior belief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=27.5,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=2.25)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081F2A4-206E-A495-D037-962607863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6261" y="2245709"/>
                <a:ext cx="7027243" cy="1200329"/>
              </a:xfrm>
              <a:prstGeom prst="rect">
                <a:avLst/>
              </a:prstGeom>
              <a:blipFill>
                <a:blip r:embed="rId6"/>
                <a:stretch>
                  <a:fillRect t="-76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61F3E7-BBDC-F2BA-0FDA-97ABC7C2DA7F}"/>
                  </a:ext>
                </a:extLst>
              </p:cNvPr>
              <p:cNvSpPr txBox="1"/>
              <p:nvPr/>
            </p:nvSpPr>
            <p:spPr>
              <a:xfrm>
                <a:off x="10177818" y="6247217"/>
                <a:ext cx="5127765" cy="1206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prior belief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=20,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=9)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61F3E7-BBDC-F2BA-0FDA-97ABC7C2D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7818" y="6247217"/>
                <a:ext cx="5127765" cy="1206869"/>
              </a:xfrm>
              <a:prstGeom prst="rect">
                <a:avLst/>
              </a:prstGeom>
              <a:blipFill>
                <a:blip r:embed="rId7"/>
                <a:stretch>
                  <a:fillRect t="-80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46131CC-3812-E17D-C5DA-2837B48E6BB0}"/>
                  </a:ext>
                </a:extLst>
              </p:cNvPr>
              <p:cNvSpPr txBox="1"/>
              <p:nvPr/>
            </p:nvSpPr>
            <p:spPr>
              <a:xfrm>
                <a:off x="17043080" y="3032445"/>
                <a:ext cx="5127765" cy="1207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measurement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=30,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=3)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46131CC-3812-E17D-C5DA-2837B48E6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3080" y="3032445"/>
                <a:ext cx="5127765" cy="1207767"/>
              </a:xfrm>
              <a:prstGeom prst="rect">
                <a:avLst/>
              </a:prstGeom>
              <a:blipFill>
                <a:blip r:embed="rId8"/>
                <a:stretch>
                  <a:fillRect t="-7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328D006-0E04-EBA2-2BF4-0E1975C22F4B}"/>
                  </a:ext>
                </a:extLst>
              </p:cNvPr>
              <p:cNvSpPr txBox="1"/>
              <p:nvPr/>
            </p:nvSpPr>
            <p:spPr>
              <a:xfrm>
                <a:off x="982523" y="1827023"/>
                <a:ext cx="12192000" cy="63402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4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ko-KR" sz="4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ne</m:t>
                          </m:r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ko-KR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ko-KR" sz="4000" dirty="0">
                  <a:solidFill>
                    <a:srgbClr val="002856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ko-KR" altLang="en-US" sz="4000" dirty="0">
                  <a:solidFill>
                    <a:srgbClr val="002856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328D006-0E04-EBA2-2BF4-0E1975C22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523" y="1827023"/>
                <a:ext cx="12192000" cy="634026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9849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982522" y="1042193"/>
            <a:ext cx="1314162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Kalman Filter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>
            <a:cxnSpLocks/>
          </p:cNvCxnSpPr>
          <p:nvPr/>
        </p:nvCxnSpPr>
        <p:spPr>
          <a:xfrm flipV="1">
            <a:off x="1119188" y="1842736"/>
            <a:ext cx="3376612" cy="36773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-1" y="-1"/>
            <a:ext cx="24382413" cy="448617"/>
          </a:xfrm>
          <a:prstGeom prst="rect">
            <a:avLst/>
          </a:prstGeom>
          <a:gradFill>
            <a:gsLst>
              <a:gs pos="49000">
                <a:srgbClr val="002856"/>
              </a:gs>
              <a:gs pos="85000">
                <a:srgbClr val="1CCFC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BFE484A-250D-4C8B-3E2F-AFEDA950CE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6640" y="1916285"/>
            <a:ext cx="13086257" cy="101762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AD165E-0273-833E-F25E-408F624B8432}"/>
                  </a:ext>
                </a:extLst>
              </p:cNvPr>
              <p:cNvSpPr txBox="1"/>
              <p:nvPr/>
            </p:nvSpPr>
            <p:spPr>
              <a:xfrm>
                <a:off x="10266261" y="2245709"/>
                <a:ext cx="702724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Posterior belief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=27.5,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=2.25)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AD165E-0273-833E-F25E-408F624B8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6261" y="2245709"/>
                <a:ext cx="7027243" cy="1200329"/>
              </a:xfrm>
              <a:prstGeom prst="rect">
                <a:avLst/>
              </a:prstGeom>
              <a:blipFill>
                <a:blip r:embed="rId6"/>
                <a:stretch>
                  <a:fillRect t="-76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B4AD28-BA0E-23B8-5491-3D7DDE3123CB}"/>
                  </a:ext>
                </a:extLst>
              </p:cNvPr>
              <p:cNvSpPr txBox="1"/>
              <p:nvPr/>
            </p:nvSpPr>
            <p:spPr>
              <a:xfrm>
                <a:off x="10177818" y="6247217"/>
                <a:ext cx="5127765" cy="1206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prior belief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=20,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=9)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B4AD28-BA0E-23B8-5491-3D7DDE312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7818" y="6247217"/>
                <a:ext cx="5127765" cy="1206869"/>
              </a:xfrm>
              <a:prstGeom prst="rect">
                <a:avLst/>
              </a:prstGeom>
              <a:blipFill>
                <a:blip r:embed="rId7"/>
                <a:stretch>
                  <a:fillRect t="-80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CDCF7D-E3AA-5F59-9E18-BD3271837CDF}"/>
                  </a:ext>
                </a:extLst>
              </p:cNvPr>
              <p:cNvSpPr txBox="1"/>
              <p:nvPr/>
            </p:nvSpPr>
            <p:spPr>
              <a:xfrm>
                <a:off x="17043080" y="3032445"/>
                <a:ext cx="5127765" cy="1207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measurement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=30,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=3)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CDCF7D-E3AA-5F59-9E18-BD3271837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3080" y="3032445"/>
                <a:ext cx="5127765" cy="1207767"/>
              </a:xfrm>
              <a:prstGeom prst="rect">
                <a:avLst/>
              </a:prstGeom>
              <a:blipFill>
                <a:blip r:embed="rId8"/>
                <a:stretch>
                  <a:fillRect t="-7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643997-8A61-B632-2991-4B76E19CE8EB}"/>
                  </a:ext>
                </a:extLst>
              </p:cNvPr>
              <p:cNvSpPr txBox="1"/>
              <p:nvPr/>
            </p:nvSpPr>
            <p:spPr>
              <a:xfrm>
                <a:off x="1244857" y="1968771"/>
                <a:ext cx="12188952" cy="38520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ne</m:t>
                          </m:r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ko-KR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ko-KR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ko-KR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ko-KR" sz="3600" dirty="0">
                  <a:solidFill>
                    <a:srgbClr val="002856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ko-KR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ko-KR" altLang="en-US" sz="3600" dirty="0">
                  <a:solidFill>
                    <a:srgbClr val="002856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643997-8A61-B632-2991-4B76E19CE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857" y="1968771"/>
                <a:ext cx="12188952" cy="385208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F2CA6A-D060-B7E2-93FB-DD61A7847F4F}"/>
                  </a:ext>
                </a:extLst>
              </p:cNvPr>
              <p:cNvSpPr txBox="1"/>
              <p:nvPr/>
            </p:nvSpPr>
            <p:spPr>
              <a:xfrm>
                <a:off x="1244857" y="6633801"/>
                <a:ext cx="12325134" cy="1207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≪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pPr/>
                <a:r>
                  <a:rPr lang="en-US" altLang="ko-KR" dirty="0"/>
                  <a:t>=&gt; Weight on Measurement than Prior belief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F2CA6A-D060-B7E2-93FB-DD61A7847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857" y="6633801"/>
                <a:ext cx="12325134" cy="1207767"/>
              </a:xfrm>
              <a:prstGeom prst="rect">
                <a:avLst/>
              </a:prstGeom>
              <a:blipFill>
                <a:blip r:embed="rId10"/>
                <a:stretch>
                  <a:fillRect l="-1484" b="-181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3783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982522" y="1042193"/>
            <a:ext cx="1314162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Kalman Filter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>
            <a:cxnSpLocks/>
          </p:cNvCxnSpPr>
          <p:nvPr/>
        </p:nvCxnSpPr>
        <p:spPr>
          <a:xfrm flipV="1">
            <a:off x="1119188" y="1842736"/>
            <a:ext cx="3376612" cy="36773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-1" y="-1"/>
            <a:ext cx="24382413" cy="448617"/>
          </a:xfrm>
          <a:prstGeom prst="rect">
            <a:avLst/>
          </a:prstGeom>
          <a:gradFill>
            <a:gsLst>
              <a:gs pos="49000">
                <a:srgbClr val="002856"/>
              </a:gs>
              <a:gs pos="85000">
                <a:srgbClr val="1CCFC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C483A4B-1117-0974-D62A-43D35C3A3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8" y="2500424"/>
            <a:ext cx="6324028" cy="4515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1ECF58F4-6D90-E973-26B0-C4F9E9DFF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216" y="2593033"/>
            <a:ext cx="6222443" cy="4515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4D51A943-E948-08D6-17D4-1018209E9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5659" y="2560572"/>
            <a:ext cx="6324028" cy="4547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A40672B2-9956-D024-9268-9DB1550A8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216" y="7314697"/>
            <a:ext cx="6292192" cy="4491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7">
            <a:extLst>
              <a:ext uri="{FF2B5EF4-FFF2-40B4-BE49-F238E27FC236}">
                <a16:creationId xmlns:a16="http://schemas.microsoft.com/office/drawing/2014/main" id="{B82C9430-5D11-9934-CECB-3012B44F7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0808" y="7314697"/>
            <a:ext cx="6503142" cy="4521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5">
            <a:extLst>
              <a:ext uri="{FF2B5EF4-FFF2-40B4-BE49-F238E27FC236}">
                <a16:creationId xmlns:a16="http://schemas.microsoft.com/office/drawing/2014/main" id="{81D1042A-91F2-28FC-354D-FEF285983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9" y="7314697"/>
            <a:ext cx="6324028" cy="4492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86B34F34-8373-7544-4456-C9908C6CF29A}"/>
              </a:ext>
            </a:extLst>
          </p:cNvPr>
          <p:cNvSpPr/>
          <p:nvPr/>
        </p:nvSpPr>
        <p:spPr>
          <a:xfrm>
            <a:off x="4114799" y="8270835"/>
            <a:ext cx="2351314" cy="10232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3D1A79D-454E-D302-A5E8-FBAAFE7817AF}"/>
              </a:ext>
            </a:extLst>
          </p:cNvPr>
          <p:cNvSpPr/>
          <p:nvPr/>
        </p:nvSpPr>
        <p:spPr>
          <a:xfrm>
            <a:off x="14476359" y="8745224"/>
            <a:ext cx="2351314" cy="10232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552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982523" y="1042193"/>
            <a:ext cx="562451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Kalman Filter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>
            <a:cxnSpLocks/>
          </p:cNvCxnSpPr>
          <p:nvPr/>
        </p:nvCxnSpPr>
        <p:spPr>
          <a:xfrm flipV="1">
            <a:off x="1119188" y="1842736"/>
            <a:ext cx="3376612" cy="36773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-1" y="-1"/>
            <a:ext cx="24382413" cy="448617"/>
          </a:xfrm>
          <a:prstGeom prst="rect">
            <a:avLst/>
          </a:prstGeom>
          <a:gradFill>
            <a:gsLst>
              <a:gs pos="49000">
                <a:srgbClr val="002856"/>
              </a:gs>
              <a:gs pos="85000">
                <a:srgbClr val="1CCFC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D59A38-213B-48AC-AC6A-54F311963554}"/>
                  </a:ext>
                </a:extLst>
              </p:cNvPr>
              <p:cNvSpPr txBox="1"/>
              <p:nvPr/>
            </p:nvSpPr>
            <p:spPr>
              <a:xfrm>
                <a:off x="982523" y="2150248"/>
                <a:ext cx="12192000" cy="64735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4000" b="1" dirty="0">
                    <a:solidFill>
                      <a:srgbClr val="002856"/>
                    </a:solidFill>
                  </a:rPr>
                  <a:t>1: </a:t>
                </a:r>
                <a:r>
                  <a:rPr lang="en-US" altLang="ko-KR" sz="4000" b="1" dirty="0" err="1">
                    <a:solidFill>
                      <a:srgbClr val="002856"/>
                    </a:solidFill>
                  </a:rPr>
                  <a:t>Kalman_filter</a:t>
                </a:r>
                <a:r>
                  <a:rPr lang="en-US" altLang="ko-KR" sz="4000" b="1" dirty="0">
                    <a:solidFill>
                      <a:srgbClr val="002856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ko-KR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altLang="ko-KR" sz="40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4000" b="1" dirty="0">
                    <a:solidFill>
                      <a:srgbClr val="002856"/>
                    </a:solidFill>
                  </a:rPr>
                  <a:t>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ko-KR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ko-KR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sz="4000" dirty="0">
                  <a:solidFill>
                    <a:srgbClr val="002856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4000" b="1" dirty="0">
                    <a:solidFill>
                      <a:srgbClr val="002856"/>
                    </a:solidFill>
                  </a:rPr>
                  <a:t>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𝛴</m:t>
                            </m:r>
                          </m:e>
                        </m:acc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4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4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4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altLang="ko-KR" sz="4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4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Sup>
                      <m:sSubSupPr>
                        <m:ctrlPr>
                          <a:rPr lang="en-US" altLang="ko-KR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sz="4000" dirty="0">
                  <a:solidFill>
                    <a:srgbClr val="002856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4000" b="1" dirty="0">
                    <a:solidFill>
                      <a:srgbClr val="002856"/>
                    </a:solidFill>
                  </a:rPr>
                  <a:t>4: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altLang="ko-KR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</m:acc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Sup>
                      <m:sSubSup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p>
                      <m:sSup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sz="4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ko-KR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ko-KR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sz="4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ko-KR" altLang="en-US" sz="4000" dirty="0">
                  <a:solidFill>
                    <a:srgbClr val="002856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4000" b="1" dirty="0">
                    <a:solidFill>
                      <a:srgbClr val="002856"/>
                    </a:solidFill>
                  </a:rPr>
                  <a:t>5: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4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altLang="ko-KR" sz="4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4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4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sz="4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4000" dirty="0">
                  <a:solidFill>
                    <a:srgbClr val="002856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4000" b="1" dirty="0">
                    <a:solidFill>
                      <a:srgbClr val="002856"/>
                    </a:solidFill>
                  </a:rPr>
                  <a:t>6: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altLang="ko-KR" sz="4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altLang="ko-KR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</m:acc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sz="4000" dirty="0">
                  <a:solidFill>
                    <a:srgbClr val="002856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4000" b="1" dirty="0">
                    <a:solidFill>
                      <a:srgbClr val="002856"/>
                    </a:solidFill>
                  </a:rPr>
                  <a:t>7: </a:t>
                </a:r>
                <a:r>
                  <a:rPr lang="en-US" altLang="ko-KR" sz="4000" i="1" dirty="0"/>
                  <a:t>return</a:t>
                </a:r>
                <a:r>
                  <a:rPr lang="en-US" altLang="ko-KR" sz="4000" dirty="0">
                    <a:solidFill>
                      <a:srgbClr val="002856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4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sz="4000" dirty="0">
                  <a:solidFill>
                    <a:srgbClr val="002856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D59A38-213B-48AC-AC6A-54F311963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523" y="2150248"/>
                <a:ext cx="12192000" cy="6473567"/>
              </a:xfrm>
              <a:prstGeom prst="rect">
                <a:avLst/>
              </a:prstGeom>
              <a:blipFill>
                <a:blip r:embed="rId5"/>
                <a:stretch>
                  <a:fillRect l="-1750" b="-31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2B4F06B-82C3-82DC-4777-4507097A5007}"/>
                  </a:ext>
                </a:extLst>
              </p:cNvPr>
              <p:cNvSpPr txBox="1"/>
              <p:nvPr/>
            </p:nvSpPr>
            <p:spPr>
              <a:xfrm>
                <a:off x="9820656" y="5104483"/>
                <a:ext cx="4901354" cy="19434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4000" b="1" dirty="0">
                    <a:solidFill>
                      <a:srgbClr val="002856"/>
                    </a:solidFill>
                  </a:rPr>
                  <a:t>State Prediction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ko-KR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ko-KR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sz="4000" dirty="0">
                  <a:solidFill>
                    <a:srgbClr val="002856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𝛴</m:t>
                            </m:r>
                          </m:e>
                        </m:acc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4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4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4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altLang="ko-KR" sz="4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4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Sup>
                      <m:sSubSupPr>
                        <m:ctrlPr>
                          <a:rPr lang="en-US" altLang="ko-KR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2B4F06B-82C3-82DC-4777-4507097A5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0656" y="5104483"/>
                <a:ext cx="4901354" cy="1943417"/>
              </a:xfrm>
              <a:prstGeom prst="rect">
                <a:avLst/>
              </a:prstGeom>
              <a:blipFill>
                <a:blip r:embed="rId6"/>
                <a:stretch>
                  <a:fillRect l="-4353" t="-56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D20EF7-2842-C4DE-0269-6BB1320DA9D3}"/>
                  </a:ext>
                </a:extLst>
              </p:cNvPr>
              <p:cNvSpPr txBox="1"/>
              <p:nvPr/>
            </p:nvSpPr>
            <p:spPr>
              <a:xfrm>
                <a:off x="17129283" y="4001393"/>
                <a:ext cx="7876202" cy="44056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US" altLang="ko-KR" sz="4000" b="1" dirty="0">
                  <a:solidFill>
                    <a:srgbClr val="002856"/>
                  </a:solidFill>
                </a:endParaRPr>
              </a:p>
              <a:p>
                <a:r>
                  <a:rPr lang="en-US" altLang="ko-KR" sz="4000" b="1" dirty="0">
                    <a:solidFill>
                      <a:srgbClr val="002856"/>
                    </a:solidFill>
                  </a:rPr>
                  <a:t>Kalman Gain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altLang="ko-KR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</m:acc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sz="4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ko-KR" sz="4000" b="1" dirty="0">
                  <a:solidFill>
                    <a:srgbClr val="002856"/>
                  </a:solidFill>
                </a:endParaRPr>
              </a:p>
              <a:p>
                <a:r>
                  <a:rPr lang="en-US" altLang="ko-KR" sz="4000" b="1" dirty="0">
                    <a:solidFill>
                      <a:srgbClr val="002856"/>
                    </a:solidFill>
                  </a:rPr>
                  <a:t>Measurement Update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4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altLang="ko-KR" sz="4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4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4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sz="4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4000" dirty="0">
                  <a:solidFill>
                    <a:srgbClr val="002856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𝛴</m:t>
                          </m:r>
                        </m:e>
                        <m:sub>
                          <m:r>
                            <a:rPr lang="en-US" altLang="ko-KR" sz="4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altLang="ko-KR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</m:acc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sz="4000" dirty="0">
                  <a:solidFill>
                    <a:srgbClr val="002856"/>
                  </a:solidFill>
                </a:endParaRPr>
              </a:p>
              <a:p>
                <a:endParaRPr lang="ko-KR" altLang="en-US" sz="4000" dirty="0">
                  <a:solidFill>
                    <a:srgbClr val="002856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D20EF7-2842-C4DE-0269-6BB1320DA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9283" y="4001393"/>
                <a:ext cx="7876202" cy="4405630"/>
              </a:xfrm>
              <a:prstGeom prst="rect">
                <a:avLst/>
              </a:prstGeom>
              <a:blipFill>
                <a:blip r:embed="rId7"/>
                <a:stretch>
                  <a:fillRect l="-27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>
            <a:extLst>
              <a:ext uri="{FF2B5EF4-FFF2-40B4-BE49-F238E27FC236}">
                <a16:creationId xmlns:a16="http://schemas.microsoft.com/office/drawing/2014/main" id="{1FDC9A5D-099C-967D-4A17-DEF2589CC45A}"/>
              </a:ext>
            </a:extLst>
          </p:cNvPr>
          <p:cNvSpPr/>
          <p:nvPr/>
        </p:nvSpPr>
        <p:spPr>
          <a:xfrm>
            <a:off x="9729216" y="4497053"/>
            <a:ext cx="6400800" cy="3401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D07E66E-31B3-B3BD-1C89-49882842554B}"/>
              </a:ext>
            </a:extLst>
          </p:cNvPr>
          <p:cNvSpPr/>
          <p:nvPr/>
        </p:nvSpPr>
        <p:spPr>
          <a:xfrm>
            <a:off x="16866045" y="4497053"/>
            <a:ext cx="6400800" cy="3401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화살표: 아래로 구부러짐 1">
            <a:extLst>
              <a:ext uri="{FF2B5EF4-FFF2-40B4-BE49-F238E27FC236}">
                <a16:creationId xmlns:a16="http://schemas.microsoft.com/office/drawing/2014/main" id="{259A8EB9-73B3-1250-03D5-DE281A7D217C}"/>
              </a:ext>
            </a:extLst>
          </p:cNvPr>
          <p:cNvSpPr/>
          <p:nvPr/>
        </p:nvSpPr>
        <p:spPr>
          <a:xfrm>
            <a:off x="13621431" y="2375341"/>
            <a:ext cx="5896947" cy="184746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화살표: 아래로 구부러짐 2">
            <a:extLst>
              <a:ext uri="{FF2B5EF4-FFF2-40B4-BE49-F238E27FC236}">
                <a16:creationId xmlns:a16="http://schemas.microsoft.com/office/drawing/2014/main" id="{66E83AF2-78CE-4B34-1ED1-261FCD4FAB71}"/>
              </a:ext>
            </a:extLst>
          </p:cNvPr>
          <p:cNvSpPr/>
          <p:nvPr/>
        </p:nvSpPr>
        <p:spPr>
          <a:xfrm rot="10800000">
            <a:off x="13437761" y="8271238"/>
            <a:ext cx="5896947" cy="184746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31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982523" y="1042193"/>
            <a:ext cx="562451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Kalman Filter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>
            <a:cxnSpLocks/>
          </p:cNvCxnSpPr>
          <p:nvPr/>
        </p:nvCxnSpPr>
        <p:spPr>
          <a:xfrm flipV="1">
            <a:off x="1119188" y="1842736"/>
            <a:ext cx="3376612" cy="36773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-1" y="-1"/>
            <a:ext cx="24382413" cy="448617"/>
          </a:xfrm>
          <a:prstGeom prst="rect">
            <a:avLst/>
          </a:prstGeom>
          <a:gradFill>
            <a:gsLst>
              <a:gs pos="49000">
                <a:srgbClr val="002856"/>
              </a:gs>
              <a:gs pos="85000">
                <a:srgbClr val="1CCFC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D59A38-213B-48AC-AC6A-54F311963554}"/>
                  </a:ext>
                </a:extLst>
              </p:cNvPr>
              <p:cNvSpPr txBox="1"/>
              <p:nvPr/>
            </p:nvSpPr>
            <p:spPr>
              <a:xfrm>
                <a:off x="982523" y="2150248"/>
                <a:ext cx="12192000" cy="918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ko-KR" sz="4000" b="1" dirty="0">
                    <a:solidFill>
                      <a:srgbClr val="002856"/>
                    </a:solidFill>
                  </a:rPr>
                  <a:t> &amp; </a:t>
                </a:r>
                <a14:m>
                  <m:oMath xmlns:m="http://schemas.openxmlformats.org/officeDocument/2006/math"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ko-KR" sz="4000" b="1" dirty="0">
                    <a:solidFill>
                      <a:srgbClr val="002856"/>
                    </a:solidFill>
                  </a:rPr>
                  <a:t> = State Space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D59A38-213B-48AC-AC6A-54F311963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523" y="2150248"/>
                <a:ext cx="12192000" cy="918649"/>
              </a:xfrm>
              <a:prstGeom prst="rect">
                <a:avLst/>
              </a:prstGeom>
              <a:blipFill>
                <a:blip r:embed="rId5"/>
                <a:stretch>
                  <a:fillRect b="-28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1E7B6E2-D935-CC98-F312-911CF0693BA9}"/>
                  </a:ext>
                </a:extLst>
              </p:cNvPr>
              <p:cNvSpPr txBox="1"/>
              <p:nvPr/>
            </p:nvSpPr>
            <p:spPr>
              <a:xfrm>
                <a:off x="1073963" y="3999552"/>
                <a:ext cx="4901354" cy="19434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4000" b="1" dirty="0">
                    <a:solidFill>
                      <a:srgbClr val="002856"/>
                    </a:solidFill>
                  </a:rPr>
                  <a:t>State Prediction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ko-KR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ko-KR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sz="4000" dirty="0">
                  <a:solidFill>
                    <a:srgbClr val="002856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𝛴</m:t>
                            </m:r>
                          </m:e>
                        </m:acc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4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4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4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altLang="ko-KR" sz="4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4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Sup>
                      <m:sSubSupPr>
                        <m:ctrlPr>
                          <a:rPr lang="en-US" altLang="ko-KR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sz="4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1E7B6E2-D935-CC98-F312-911CF0693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963" y="3999552"/>
                <a:ext cx="4901354" cy="1943417"/>
              </a:xfrm>
              <a:prstGeom prst="rect">
                <a:avLst/>
              </a:prstGeom>
              <a:blipFill>
                <a:blip r:embed="rId6"/>
                <a:stretch>
                  <a:fillRect l="-4353" t="-56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AB1DF53A-F5A6-373D-8520-8F3EE1209D07}"/>
              </a:ext>
            </a:extLst>
          </p:cNvPr>
          <p:cNvSpPr/>
          <p:nvPr/>
        </p:nvSpPr>
        <p:spPr>
          <a:xfrm>
            <a:off x="982523" y="3392122"/>
            <a:ext cx="6400800" cy="3401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DDC0FE0-AAC0-3B87-0E1B-88FF5806A0E9}"/>
                  </a:ext>
                </a:extLst>
              </p:cNvPr>
              <p:cNvSpPr txBox="1"/>
              <p:nvPr/>
            </p:nvSpPr>
            <p:spPr>
              <a:xfrm>
                <a:off x="7609114" y="4384337"/>
                <a:ext cx="15901487" cy="16670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Covariance matrix of t-1 times robot parameter effects t times robot parameter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Covariance matrix of t times robot parameter effects t times robot parameter</a:t>
                </a:r>
                <a:endParaRPr lang="ko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DDC0FE0-AAC0-3B87-0E1B-88FF5806A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114" y="4384337"/>
                <a:ext cx="15901487" cy="1667059"/>
              </a:xfrm>
              <a:prstGeom prst="rect">
                <a:avLst/>
              </a:prstGeom>
              <a:blipFill>
                <a:blip r:embed="rId7"/>
                <a:stretch>
                  <a:fillRect b="-127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6AC9ED9-620E-D480-4550-FCD5792C2867}"/>
                  </a:ext>
                </a:extLst>
              </p:cNvPr>
              <p:cNvSpPr txBox="1"/>
              <p:nvPr/>
            </p:nvSpPr>
            <p:spPr>
              <a:xfrm>
                <a:off x="1245761" y="7275027"/>
                <a:ext cx="7876202" cy="44056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US" altLang="ko-KR" sz="4000" b="1" dirty="0">
                  <a:solidFill>
                    <a:srgbClr val="002856"/>
                  </a:solidFill>
                </a:endParaRPr>
              </a:p>
              <a:p>
                <a:r>
                  <a:rPr lang="en-US" altLang="ko-KR" sz="4000" b="1" dirty="0">
                    <a:solidFill>
                      <a:srgbClr val="002856"/>
                    </a:solidFill>
                  </a:rPr>
                  <a:t>Kalman Gain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altLang="ko-KR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</m:acc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sz="4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ko-KR" sz="4000" b="1" dirty="0">
                  <a:solidFill>
                    <a:srgbClr val="002856"/>
                  </a:solidFill>
                </a:endParaRPr>
              </a:p>
              <a:p>
                <a:r>
                  <a:rPr lang="en-US" altLang="ko-KR" sz="4000" b="1" dirty="0">
                    <a:solidFill>
                      <a:srgbClr val="002856"/>
                    </a:solidFill>
                  </a:rPr>
                  <a:t>Measurement Update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4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altLang="ko-KR" sz="4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4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4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sz="4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altLang="ko-K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4000" dirty="0">
                  <a:solidFill>
                    <a:srgbClr val="002856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𝛴</m:t>
                          </m:r>
                        </m:e>
                        <m:sub>
                          <m:r>
                            <a:rPr lang="en-US" altLang="ko-KR" sz="4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altLang="ko-KR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</m:acc>
                        </m:e>
                        <m:sub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sz="4000" dirty="0">
                  <a:solidFill>
                    <a:srgbClr val="002856"/>
                  </a:solidFill>
                </a:endParaRPr>
              </a:p>
              <a:p>
                <a:endParaRPr lang="ko-KR" altLang="en-US" sz="4000" dirty="0">
                  <a:solidFill>
                    <a:srgbClr val="002856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6AC9ED9-620E-D480-4550-FCD5792C2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761" y="7275027"/>
                <a:ext cx="7876202" cy="4405630"/>
              </a:xfrm>
              <a:prstGeom prst="rect">
                <a:avLst/>
              </a:prstGeom>
              <a:blipFill>
                <a:blip r:embed="rId8"/>
                <a:stretch>
                  <a:fillRect l="-27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직사각형 19">
            <a:extLst>
              <a:ext uri="{FF2B5EF4-FFF2-40B4-BE49-F238E27FC236}">
                <a16:creationId xmlns:a16="http://schemas.microsoft.com/office/drawing/2014/main" id="{9FC8AA6F-7D7E-E3B3-A90C-B77863BC5F7E}"/>
              </a:ext>
            </a:extLst>
          </p:cNvPr>
          <p:cNvSpPr/>
          <p:nvPr/>
        </p:nvSpPr>
        <p:spPr>
          <a:xfrm>
            <a:off x="982523" y="7770687"/>
            <a:ext cx="6400800" cy="3401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983C800-00A8-4E1D-DB61-171DB6B3599C}"/>
                  </a:ext>
                </a:extLst>
              </p:cNvPr>
              <p:cNvSpPr txBox="1"/>
              <p:nvPr/>
            </p:nvSpPr>
            <p:spPr>
              <a:xfrm>
                <a:off x="7769858" y="8320058"/>
                <a:ext cx="15512143" cy="8360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Correlation matrix of t times robot parameter and measured robot parameter</a:t>
                </a: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983C800-00A8-4E1D-DB61-171DB6B35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9858" y="8320058"/>
                <a:ext cx="15512143" cy="836063"/>
              </a:xfrm>
              <a:prstGeom prst="rect">
                <a:avLst/>
              </a:prstGeom>
              <a:blipFill>
                <a:blip r:embed="rId9"/>
                <a:stretch>
                  <a:fillRect b="-270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1620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8475</TotalTime>
  <Words>2079</Words>
  <Application>Microsoft Office PowerPoint</Application>
  <PresentationFormat>사용자 지정</PresentationFormat>
  <Paragraphs>319</Paragraphs>
  <Slides>29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42" baseType="lpstr">
      <vt:lpstr>AppleSDGothicNeo</vt:lpstr>
      <vt:lpstr>Geomanist Light</vt:lpstr>
      <vt:lpstr>KaTeX_Main</vt:lpstr>
      <vt:lpstr>KaTeX_Math</vt:lpstr>
      <vt:lpstr>noto</vt:lpstr>
      <vt:lpstr>나눔고딕</vt:lpstr>
      <vt:lpstr>맑은 고딕</vt:lpstr>
      <vt:lpstr>맑은 고딕</vt:lpstr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(학생) 정해찬 (전기전자공학과)</cp:lastModifiedBy>
  <cp:revision>120</cp:revision>
  <dcterms:created xsi:type="dcterms:W3CDTF">2017-02-16T07:20:56Z</dcterms:created>
  <dcterms:modified xsi:type="dcterms:W3CDTF">2023-02-13T05:50:49Z</dcterms:modified>
</cp:coreProperties>
</file>