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71" r:id="rId2"/>
    <p:sldId id="442" r:id="rId3"/>
    <p:sldId id="452" r:id="rId4"/>
    <p:sldId id="455" r:id="rId5"/>
    <p:sldId id="454" r:id="rId6"/>
    <p:sldId id="456" r:id="rId7"/>
    <p:sldId id="459" r:id="rId8"/>
    <p:sldId id="458" r:id="rId9"/>
    <p:sldId id="457" r:id="rId10"/>
    <p:sldId id="460" r:id="rId11"/>
    <p:sldId id="265" r:id="rId12"/>
  </p:sldIdLst>
  <p:sldSz cx="24382413" cy="13716000"/>
  <p:notesSz cx="6858000" cy="9144000"/>
  <p:defaultTextStyle>
    <a:defPPr>
      <a:defRPr lang="ko-KR"/>
    </a:defPPr>
    <a:lvl1pPr marL="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AAF"/>
    <a:srgbClr val="002856"/>
    <a:srgbClr val="C54242"/>
    <a:srgbClr val="83CAFF"/>
    <a:srgbClr val="FF8080"/>
    <a:srgbClr val="D5E5FF"/>
    <a:srgbClr val="98FC98"/>
    <a:srgbClr val="FFFD99"/>
    <a:srgbClr val="7C993F"/>
    <a:srgbClr val="F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714BFC-76E2-4247-8EB6-1D2634BDF0E5}" v="97" dt="2023-02-24T04:13:14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81499" autoAdjust="0"/>
  </p:normalViewPr>
  <p:slideViewPr>
    <p:cSldViewPr snapToGrid="0" snapToObjects="1">
      <p:cViewPr varScale="1">
        <p:scale>
          <a:sx n="52" d="100"/>
          <a:sy n="52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학생) 정해찬 (전기전자공학과)" userId="c206e3f8-eda4-4d29-847b-4522f9bfce41" providerId="ADAL" clId="{BD714BFC-76E2-4247-8EB6-1D2634BDF0E5}"/>
    <pc:docChg chg="undo custSel addSld delSld modSld sldOrd">
      <pc:chgData name="(학생) 정해찬 (전기전자공학과)" userId="c206e3f8-eda4-4d29-847b-4522f9bfce41" providerId="ADAL" clId="{BD714BFC-76E2-4247-8EB6-1D2634BDF0E5}" dt="2023-02-24T04:15:24.196" v="1696" actId="1076"/>
      <pc:docMkLst>
        <pc:docMk/>
      </pc:docMkLst>
      <pc:sldChg chg="modSp mod">
        <pc:chgData name="(학생) 정해찬 (전기전자공학과)" userId="c206e3f8-eda4-4d29-847b-4522f9bfce41" providerId="ADAL" clId="{BD714BFC-76E2-4247-8EB6-1D2634BDF0E5}" dt="2023-02-23T04:57:21.379" v="30" actId="20577"/>
        <pc:sldMkLst>
          <pc:docMk/>
          <pc:sldMk cId="743032575" sldId="271"/>
        </pc:sldMkLst>
        <pc:spChg chg="mod">
          <ac:chgData name="(학생) 정해찬 (전기전자공학과)" userId="c206e3f8-eda4-4d29-847b-4522f9bfce41" providerId="ADAL" clId="{BD714BFC-76E2-4247-8EB6-1D2634BDF0E5}" dt="2023-02-23T04:57:09.802" v="23" actId="20577"/>
          <ac:spMkLst>
            <pc:docMk/>
            <pc:sldMk cId="743032575" sldId="271"/>
            <ac:spMk id="7" creationId="{00000000-0000-0000-0000-000000000000}"/>
          </ac:spMkLst>
        </pc:spChg>
        <pc:spChg chg="mod">
          <ac:chgData name="(학생) 정해찬 (전기전자공학과)" userId="c206e3f8-eda4-4d29-847b-4522f9bfce41" providerId="ADAL" clId="{BD714BFC-76E2-4247-8EB6-1D2634BDF0E5}" dt="2023-02-23T04:57:21.379" v="30" actId="20577"/>
          <ac:spMkLst>
            <pc:docMk/>
            <pc:sldMk cId="743032575" sldId="271"/>
            <ac:spMk id="9" creationId="{00000000-0000-0000-0000-000000000000}"/>
          </ac:spMkLst>
        </pc:spChg>
        <pc:cxnChg chg="mod">
          <ac:chgData name="(학생) 정해찬 (전기전자공학과)" userId="c206e3f8-eda4-4d29-847b-4522f9bfce41" providerId="ADAL" clId="{BD714BFC-76E2-4247-8EB6-1D2634BDF0E5}" dt="2023-02-23T04:57:18.131" v="26" actId="14100"/>
          <ac:cxnSpMkLst>
            <pc:docMk/>
            <pc:sldMk cId="743032575" sldId="271"/>
            <ac:cxnSpMk id="2" creationId="{8DA29198-A662-3B18-ADEA-31D00ED744A8}"/>
          </ac:cxnSpMkLst>
        </pc:cxnChg>
      </pc:sldChg>
      <pc:sldChg chg="del">
        <pc:chgData name="(학생) 정해찬 (전기전자공학과)" userId="c206e3f8-eda4-4d29-847b-4522f9bfce41" providerId="ADAL" clId="{BD714BFC-76E2-4247-8EB6-1D2634BDF0E5}" dt="2023-02-23T06:17:31.797" v="632" actId="47"/>
        <pc:sldMkLst>
          <pc:docMk/>
          <pc:sldMk cId="614306517" sldId="407"/>
        </pc:sldMkLst>
      </pc:sldChg>
      <pc:sldChg chg="del">
        <pc:chgData name="(학생) 정해찬 (전기전자공학과)" userId="c206e3f8-eda4-4d29-847b-4522f9bfce41" providerId="ADAL" clId="{BD714BFC-76E2-4247-8EB6-1D2634BDF0E5}" dt="2023-02-23T06:17:14.302" v="622" actId="47"/>
        <pc:sldMkLst>
          <pc:docMk/>
          <pc:sldMk cId="3949818885" sldId="410"/>
        </pc:sldMkLst>
      </pc:sldChg>
      <pc:sldChg chg="del">
        <pc:chgData name="(학생) 정해찬 (전기전자공학과)" userId="c206e3f8-eda4-4d29-847b-4522f9bfce41" providerId="ADAL" clId="{BD714BFC-76E2-4247-8EB6-1D2634BDF0E5}" dt="2023-02-23T06:17:28.518" v="630" actId="47"/>
        <pc:sldMkLst>
          <pc:docMk/>
          <pc:sldMk cId="678895072" sldId="411"/>
        </pc:sldMkLst>
      </pc:sldChg>
      <pc:sldChg chg="del">
        <pc:chgData name="(학생) 정해찬 (전기전자공학과)" userId="c206e3f8-eda4-4d29-847b-4522f9bfce41" providerId="ADAL" clId="{BD714BFC-76E2-4247-8EB6-1D2634BDF0E5}" dt="2023-02-23T06:17:25.463" v="628" actId="47"/>
        <pc:sldMkLst>
          <pc:docMk/>
          <pc:sldMk cId="2318761250" sldId="431"/>
        </pc:sldMkLst>
      </pc:sldChg>
      <pc:sldChg chg="del">
        <pc:chgData name="(학생) 정해찬 (전기전자공학과)" userId="c206e3f8-eda4-4d29-847b-4522f9bfce41" providerId="ADAL" clId="{BD714BFC-76E2-4247-8EB6-1D2634BDF0E5}" dt="2023-02-23T06:17:21.337" v="625" actId="47"/>
        <pc:sldMkLst>
          <pc:docMk/>
          <pc:sldMk cId="808593713" sldId="432"/>
        </pc:sldMkLst>
      </pc:sldChg>
      <pc:sldChg chg="del">
        <pc:chgData name="(학생) 정해찬 (전기전자공학과)" userId="c206e3f8-eda4-4d29-847b-4522f9bfce41" providerId="ADAL" clId="{BD714BFC-76E2-4247-8EB6-1D2634BDF0E5}" dt="2023-02-23T06:17:19.949" v="624" actId="47"/>
        <pc:sldMkLst>
          <pc:docMk/>
          <pc:sldMk cId="1815253497" sldId="433"/>
        </pc:sldMkLst>
      </pc:sldChg>
      <pc:sldChg chg="del">
        <pc:chgData name="(학생) 정해찬 (전기전자공학과)" userId="c206e3f8-eda4-4d29-847b-4522f9bfce41" providerId="ADAL" clId="{BD714BFC-76E2-4247-8EB6-1D2634BDF0E5}" dt="2023-02-23T06:17:13.030" v="621" actId="47"/>
        <pc:sldMkLst>
          <pc:docMk/>
          <pc:sldMk cId="1766485137" sldId="434"/>
        </pc:sldMkLst>
      </pc:sldChg>
      <pc:sldChg chg="del">
        <pc:chgData name="(학생) 정해찬 (전기전자공학과)" userId="c206e3f8-eda4-4d29-847b-4522f9bfce41" providerId="ADAL" clId="{BD714BFC-76E2-4247-8EB6-1D2634BDF0E5}" dt="2023-02-23T06:17:27.030" v="629" actId="47"/>
        <pc:sldMkLst>
          <pc:docMk/>
          <pc:sldMk cId="3163012356" sldId="435"/>
        </pc:sldMkLst>
      </pc:sldChg>
      <pc:sldChg chg="del">
        <pc:chgData name="(학생) 정해찬 (전기전자공학과)" userId="c206e3f8-eda4-4d29-847b-4522f9bfce41" providerId="ADAL" clId="{BD714BFC-76E2-4247-8EB6-1D2634BDF0E5}" dt="2023-02-23T06:17:15.853" v="623" actId="47"/>
        <pc:sldMkLst>
          <pc:docMk/>
          <pc:sldMk cId="3569527900" sldId="436"/>
        </pc:sldMkLst>
      </pc:sldChg>
      <pc:sldChg chg="del">
        <pc:chgData name="(학생) 정해찬 (전기전자공학과)" userId="c206e3f8-eda4-4d29-847b-4522f9bfce41" providerId="ADAL" clId="{BD714BFC-76E2-4247-8EB6-1D2634BDF0E5}" dt="2023-02-23T06:17:05.221" v="618" actId="47"/>
        <pc:sldMkLst>
          <pc:docMk/>
          <pc:sldMk cId="2169452995" sldId="439"/>
        </pc:sldMkLst>
      </pc:sldChg>
      <pc:sldChg chg="del">
        <pc:chgData name="(학생) 정해찬 (전기전자공학과)" userId="c206e3f8-eda4-4d29-847b-4522f9bfce41" providerId="ADAL" clId="{BD714BFC-76E2-4247-8EB6-1D2634BDF0E5}" dt="2023-02-23T06:17:03.601" v="617" actId="47"/>
        <pc:sldMkLst>
          <pc:docMk/>
          <pc:sldMk cId="794498477" sldId="440"/>
        </pc:sldMkLst>
      </pc:sldChg>
      <pc:sldChg chg="del">
        <pc:chgData name="(학생) 정해찬 (전기전자공학과)" userId="c206e3f8-eda4-4d29-847b-4522f9bfce41" providerId="ADAL" clId="{BD714BFC-76E2-4247-8EB6-1D2634BDF0E5}" dt="2023-02-23T06:17:01.902" v="616" actId="47"/>
        <pc:sldMkLst>
          <pc:docMk/>
          <pc:sldMk cId="240357753" sldId="441"/>
        </pc:sldMkLst>
      </pc:sldChg>
      <pc:sldChg chg="addSp delSp modSp mod modNotesTx">
        <pc:chgData name="(학생) 정해찬 (전기전자공학과)" userId="c206e3f8-eda4-4d29-847b-4522f9bfce41" providerId="ADAL" clId="{BD714BFC-76E2-4247-8EB6-1D2634BDF0E5}" dt="2023-02-23T06:57:37.127" v="1344" actId="20577"/>
        <pc:sldMkLst>
          <pc:docMk/>
          <pc:sldMk cId="1346337297" sldId="442"/>
        </pc:sldMkLst>
        <pc:spChg chg="del">
          <ac:chgData name="(학생) 정해찬 (전기전자공학과)" userId="c206e3f8-eda4-4d29-847b-4522f9bfce41" providerId="ADAL" clId="{BD714BFC-76E2-4247-8EB6-1D2634BDF0E5}" dt="2023-02-23T04:58:06.445" v="61" actId="478"/>
          <ac:spMkLst>
            <pc:docMk/>
            <pc:sldMk cId="1346337297" sldId="442"/>
            <ac:spMk id="2" creationId="{2274A6DC-E376-9D5E-1209-9F6FD727F789}"/>
          </ac:spMkLst>
        </pc:spChg>
        <pc:spChg chg="add mod">
          <ac:chgData name="(학생) 정해찬 (전기전자공학과)" userId="c206e3f8-eda4-4d29-847b-4522f9bfce41" providerId="ADAL" clId="{BD714BFC-76E2-4247-8EB6-1D2634BDF0E5}" dt="2023-02-23T06:57:37.127" v="1344" actId="20577"/>
          <ac:spMkLst>
            <pc:docMk/>
            <pc:sldMk cId="1346337297" sldId="442"/>
            <ac:spMk id="4" creationId="{2D4F9590-C677-5836-2D77-BF7BABF63C74}"/>
          </ac:spMkLst>
        </pc:spChg>
        <pc:spChg chg="mod">
          <ac:chgData name="(학생) 정해찬 (전기전자공학과)" userId="c206e3f8-eda4-4d29-847b-4522f9bfce41" providerId="ADAL" clId="{BD714BFC-76E2-4247-8EB6-1D2634BDF0E5}" dt="2023-02-23T04:57:57.029" v="58" actId="14100"/>
          <ac:spMkLst>
            <pc:docMk/>
            <pc:sldMk cId="1346337297" sldId="442"/>
            <ac:spMk id="16" creationId="{00000000-0000-0000-0000-000000000000}"/>
          </ac:spMkLst>
        </pc:spChg>
        <pc:picChg chg="del">
          <ac:chgData name="(학생) 정해찬 (전기전자공학과)" userId="c206e3f8-eda4-4d29-847b-4522f9bfce41" providerId="ADAL" clId="{BD714BFC-76E2-4247-8EB6-1D2634BDF0E5}" dt="2023-02-23T04:58:03.019" v="60" actId="478"/>
          <ac:picMkLst>
            <pc:docMk/>
            <pc:sldMk cId="1346337297" sldId="442"/>
            <ac:picMk id="9" creationId="{8A9B10FC-D506-FBED-06F6-215BCF72A13C}"/>
          </ac:picMkLst>
        </pc:picChg>
        <pc:cxnChg chg="mod">
          <ac:chgData name="(학생) 정해찬 (전기전자공학과)" userId="c206e3f8-eda4-4d29-847b-4522f9bfce41" providerId="ADAL" clId="{BD714BFC-76E2-4247-8EB6-1D2634BDF0E5}" dt="2023-02-23T04:58:01.889" v="59" actId="14100"/>
          <ac:cxnSpMkLst>
            <pc:docMk/>
            <pc:sldMk cId="1346337297" sldId="442"/>
            <ac:cxnSpMk id="21" creationId="{00000000-0000-0000-0000-000000000000}"/>
          </ac:cxnSpMkLst>
        </pc:cxnChg>
      </pc:sldChg>
      <pc:sldChg chg="del">
        <pc:chgData name="(학생) 정해찬 (전기전자공학과)" userId="c206e3f8-eda4-4d29-847b-4522f9bfce41" providerId="ADAL" clId="{BD714BFC-76E2-4247-8EB6-1D2634BDF0E5}" dt="2023-02-23T06:17:06.756" v="619" actId="47"/>
        <pc:sldMkLst>
          <pc:docMk/>
          <pc:sldMk cId="4032384201" sldId="444"/>
        </pc:sldMkLst>
      </pc:sldChg>
      <pc:sldChg chg="del">
        <pc:chgData name="(학생) 정해찬 (전기전자공학과)" userId="c206e3f8-eda4-4d29-847b-4522f9bfce41" providerId="ADAL" clId="{BD714BFC-76E2-4247-8EB6-1D2634BDF0E5}" dt="2023-02-23T06:17:29.975" v="631" actId="47"/>
        <pc:sldMkLst>
          <pc:docMk/>
          <pc:sldMk cId="3394680522" sldId="446"/>
        </pc:sldMkLst>
      </pc:sldChg>
      <pc:sldChg chg="del">
        <pc:chgData name="(학생) 정해찬 (전기전자공학과)" userId="c206e3f8-eda4-4d29-847b-4522f9bfce41" providerId="ADAL" clId="{BD714BFC-76E2-4247-8EB6-1D2634BDF0E5}" dt="2023-02-23T06:17:24.128" v="627" actId="47"/>
        <pc:sldMkLst>
          <pc:docMk/>
          <pc:sldMk cId="122785320" sldId="447"/>
        </pc:sldMkLst>
      </pc:sldChg>
      <pc:sldChg chg="del">
        <pc:chgData name="(학생) 정해찬 (전기전자공학과)" userId="c206e3f8-eda4-4d29-847b-4522f9bfce41" providerId="ADAL" clId="{BD714BFC-76E2-4247-8EB6-1D2634BDF0E5}" dt="2023-02-23T06:17:22.740" v="626" actId="47"/>
        <pc:sldMkLst>
          <pc:docMk/>
          <pc:sldMk cId="998571469" sldId="448"/>
        </pc:sldMkLst>
      </pc:sldChg>
      <pc:sldChg chg="del">
        <pc:chgData name="(학생) 정해찬 (전기전자공학과)" userId="c206e3f8-eda4-4d29-847b-4522f9bfce41" providerId="ADAL" clId="{BD714BFC-76E2-4247-8EB6-1D2634BDF0E5}" dt="2023-02-23T06:17:11.686" v="620" actId="47"/>
        <pc:sldMkLst>
          <pc:docMk/>
          <pc:sldMk cId="1860166768" sldId="451"/>
        </pc:sldMkLst>
      </pc:sldChg>
      <pc:sldChg chg="add del">
        <pc:chgData name="(학생) 정해찬 (전기전자공학과)" userId="c206e3f8-eda4-4d29-847b-4522f9bfce41" providerId="ADAL" clId="{BD714BFC-76E2-4247-8EB6-1D2634BDF0E5}" dt="2023-02-23T04:57:29.235" v="32" actId="47"/>
        <pc:sldMkLst>
          <pc:docMk/>
          <pc:sldMk cId="1413672167" sldId="452"/>
        </pc:sldMkLst>
      </pc:sldChg>
      <pc:sldChg chg="addSp delSp modSp add mod ord">
        <pc:chgData name="(학생) 정해찬 (전기전자공학과)" userId="c206e3f8-eda4-4d29-847b-4522f9bfce41" providerId="ADAL" clId="{BD714BFC-76E2-4247-8EB6-1D2634BDF0E5}" dt="2023-02-23T06:15:33.774" v="613"/>
        <pc:sldMkLst>
          <pc:docMk/>
          <pc:sldMk cId="1419728855" sldId="452"/>
        </pc:sldMkLst>
        <pc:spChg chg="del">
          <ac:chgData name="(학생) 정해찬 (전기전자공학과)" userId="c206e3f8-eda4-4d29-847b-4522f9bfce41" providerId="ADAL" clId="{BD714BFC-76E2-4247-8EB6-1D2634BDF0E5}" dt="2023-02-23T05:46:53.519" v="455" actId="478"/>
          <ac:spMkLst>
            <pc:docMk/>
            <pc:sldMk cId="1419728855" sldId="452"/>
            <ac:spMk id="4" creationId="{2D4F9590-C677-5836-2D77-BF7BABF63C74}"/>
          </ac:spMkLst>
        </pc:spChg>
        <pc:picChg chg="add mod">
          <ac:chgData name="(학생) 정해찬 (전기전자공학과)" userId="c206e3f8-eda4-4d29-847b-4522f9bfce41" providerId="ADAL" clId="{BD714BFC-76E2-4247-8EB6-1D2634BDF0E5}" dt="2023-02-23T06:00:15.963" v="487" actId="14100"/>
          <ac:picMkLst>
            <pc:docMk/>
            <pc:sldMk cId="1419728855" sldId="452"/>
            <ac:picMk id="1026" creationId="{DB36E60E-8524-F688-9F80-39D727F7E2D8}"/>
          </ac:picMkLst>
        </pc:picChg>
      </pc:sldChg>
      <pc:sldChg chg="addSp delSp modSp add del modNotesTx">
        <pc:chgData name="(학생) 정해찬 (전기전자공학과)" userId="c206e3f8-eda4-4d29-847b-4522f9bfce41" providerId="ADAL" clId="{BD714BFC-76E2-4247-8EB6-1D2634BDF0E5}" dt="2023-02-23T06:15:30.982" v="611" actId="47"/>
        <pc:sldMkLst>
          <pc:docMk/>
          <pc:sldMk cId="2576340198" sldId="453"/>
        </pc:sldMkLst>
        <pc:picChg chg="del">
          <ac:chgData name="(학생) 정해찬 (전기전자공학과)" userId="c206e3f8-eda4-4d29-847b-4522f9bfce41" providerId="ADAL" clId="{BD714BFC-76E2-4247-8EB6-1D2634BDF0E5}" dt="2023-02-23T05:58:53.859" v="477" actId="478"/>
          <ac:picMkLst>
            <pc:docMk/>
            <pc:sldMk cId="2576340198" sldId="453"/>
            <ac:picMk id="1026" creationId="{DB36E60E-8524-F688-9F80-39D727F7E2D8}"/>
          </ac:picMkLst>
        </pc:picChg>
        <pc:picChg chg="add del mod">
          <ac:chgData name="(학생) 정해찬 (전기전자공학과)" userId="c206e3f8-eda4-4d29-847b-4522f9bfce41" providerId="ADAL" clId="{BD714BFC-76E2-4247-8EB6-1D2634BDF0E5}" dt="2023-02-23T06:15:28.851" v="610" actId="478"/>
          <ac:picMkLst>
            <pc:docMk/>
            <pc:sldMk cId="2576340198" sldId="453"/>
            <ac:picMk id="2050" creationId="{763511CB-BAE7-BB82-8B82-BD78778D105C}"/>
          </ac:picMkLst>
        </pc:picChg>
        <pc:picChg chg="add del mod">
          <ac:chgData name="(학생) 정해찬 (전기전자공학과)" userId="c206e3f8-eda4-4d29-847b-4522f9bfce41" providerId="ADAL" clId="{BD714BFC-76E2-4247-8EB6-1D2634BDF0E5}" dt="2023-02-23T06:15:26.913" v="609" actId="478"/>
          <ac:picMkLst>
            <pc:docMk/>
            <pc:sldMk cId="2576340198" sldId="453"/>
            <ac:picMk id="2052" creationId="{25A6AA62-B3AC-0593-22BD-B1EEA9A61C42}"/>
          </ac:picMkLst>
        </pc:picChg>
      </pc:sldChg>
      <pc:sldChg chg="addSp delSp modSp add mod">
        <pc:chgData name="(학생) 정해찬 (전기전자공학과)" userId="c206e3f8-eda4-4d29-847b-4522f9bfce41" providerId="ADAL" clId="{BD714BFC-76E2-4247-8EB6-1D2634BDF0E5}" dt="2023-02-23T06:16:58.086" v="615" actId="1076"/>
        <pc:sldMkLst>
          <pc:docMk/>
          <pc:sldMk cId="2076206931" sldId="454"/>
        </pc:sldMkLst>
        <pc:spChg chg="add del">
          <ac:chgData name="(학생) 정해찬 (전기전자공학과)" userId="c206e3f8-eda4-4d29-847b-4522f9bfce41" providerId="ADAL" clId="{BD714BFC-76E2-4247-8EB6-1D2634BDF0E5}" dt="2023-02-23T06:12:46.348" v="587" actId="22"/>
          <ac:spMkLst>
            <pc:docMk/>
            <pc:sldMk cId="2076206931" sldId="454"/>
            <ac:spMk id="3" creationId="{E2C5B7CE-7F3F-CA66-D764-8F273591BFEE}"/>
          </ac:spMkLst>
        </pc:spChg>
        <pc:spChg chg="add mod">
          <ac:chgData name="(학생) 정해찬 (전기전자공학과)" userId="c206e3f8-eda4-4d29-847b-4522f9bfce41" providerId="ADAL" clId="{BD714BFC-76E2-4247-8EB6-1D2634BDF0E5}" dt="2023-02-23T06:13:17.304" v="598" actId="313"/>
          <ac:spMkLst>
            <pc:docMk/>
            <pc:sldMk cId="2076206931" sldId="454"/>
            <ac:spMk id="5" creationId="{8592F829-5E8C-6A2D-0745-089C6EEBC3A0}"/>
          </ac:spMkLst>
        </pc:spChg>
        <pc:spChg chg="add del">
          <ac:chgData name="(학생) 정해찬 (전기전자공학과)" userId="c206e3f8-eda4-4d29-847b-4522f9bfce41" providerId="ADAL" clId="{BD714BFC-76E2-4247-8EB6-1D2634BDF0E5}" dt="2023-02-23T06:13:46.681" v="600" actId="22"/>
          <ac:spMkLst>
            <pc:docMk/>
            <pc:sldMk cId="2076206931" sldId="454"/>
            <ac:spMk id="7" creationId="{65A8A5A7-E7E7-49E3-7F1F-4D9E19FBFE7F}"/>
          </ac:spMkLst>
        </pc:spChg>
        <pc:spChg chg="add del">
          <ac:chgData name="(학생) 정해찬 (전기전자공학과)" userId="c206e3f8-eda4-4d29-847b-4522f9bfce41" providerId="ADAL" clId="{BD714BFC-76E2-4247-8EB6-1D2634BDF0E5}" dt="2023-02-23T06:13:48.655" v="602" actId="22"/>
          <ac:spMkLst>
            <pc:docMk/>
            <pc:sldMk cId="2076206931" sldId="454"/>
            <ac:spMk id="9" creationId="{28DC97FF-7CFE-BA76-052F-AC2CD08C2ED0}"/>
          </ac:spMkLst>
        </pc:spChg>
        <pc:picChg chg="add mod">
          <ac:chgData name="(학생) 정해찬 (전기전자공학과)" userId="c206e3f8-eda4-4d29-847b-4522f9bfce41" providerId="ADAL" clId="{BD714BFC-76E2-4247-8EB6-1D2634BDF0E5}" dt="2023-02-23T06:16:56.449" v="614" actId="1076"/>
          <ac:picMkLst>
            <pc:docMk/>
            <pc:sldMk cId="2076206931" sldId="454"/>
            <ac:picMk id="14" creationId="{C4D082FA-8A23-9686-9DC3-473DCAF4B732}"/>
          </ac:picMkLst>
        </pc:picChg>
        <pc:picChg chg="add mod">
          <ac:chgData name="(학생) 정해찬 (전기전자공학과)" userId="c206e3f8-eda4-4d29-847b-4522f9bfce41" providerId="ADAL" clId="{BD714BFC-76E2-4247-8EB6-1D2634BDF0E5}" dt="2023-02-23T06:16:58.086" v="615" actId="1076"/>
          <ac:picMkLst>
            <pc:docMk/>
            <pc:sldMk cId="2076206931" sldId="454"/>
            <ac:picMk id="18" creationId="{6247DA06-A8AB-D64B-0EFC-AED21E52278A}"/>
          </ac:picMkLst>
        </pc:picChg>
        <pc:picChg chg="del">
          <ac:chgData name="(학생) 정해찬 (전기전자공학과)" userId="c206e3f8-eda4-4d29-847b-4522f9bfce41" providerId="ADAL" clId="{BD714BFC-76E2-4247-8EB6-1D2634BDF0E5}" dt="2023-02-23T05:59:41.173" v="485" actId="478"/>
          <ac:picMkLst>
            <pc:docMk/>
            <pc:sldMk cId="2076206931" sldId="454"/>
            <ac:picMk id="2050" creationId="{763511CB-BAE7-BB82-8B82-BD78778D105C}"/>
          </ac:picMkLst>
        </pc:picChg>
      </pc:sldChg>
      <pc:sldChg chg="addSp delSp modSp add">
        <pc:chgData name="(학생) 정해찬 (전기전자공학과)" userId="c206e3f8-eda4-4d29-847b-4522f9bfce41" providerId="ADAL" clId="{BD714BFC-76E2-4247-8EB6-1D2634BDF0E5}" dt="2023-02-23T06:01:32.557" v="497" actId="14100"/>
        <pc:sldMkLst>
          <pc:docMk/>
          <pc:sldMk cId="2094685992" sldId="455"/>
        </pc:sldMkLst>
        <pc:picChg chg="del">
          <ac:chgData name="(학생) 정해찬 (전기전자공학과)" userId="c206e3f8-eda4-4d29-847b-4522f9bfce41" providerId="ADAL" clId="{BD714BFC-76E2-4247-8EB6-1D2634BDF0E5}" dt="2023-02-23T06:01:13.881" v="489" actId="478"/>
          <ac:picMkLst>
            <pc:docMk/>
            <pc:sldMk cId="2094685992" sldId="455"/>
            <ac:picMk id="1026" creationId="{DB36E60E-8524-F688-9F80-39D727F7E2D8}"/>
          </ac:picMkLst>
        </pc:picChg>
        <pc:picChg chg="add mod">
          <ac:chgData name="(학생) 정해찬 (전기전자공학과)" userId="c206e3f8-eda4-4d29-847b-4522f9bfce41" providerId="ADAL" clId="{BD714BFC-76E2-4247-8EB6-1D2634BDF0E5}" dt="2023-02-23T06:01:32.557" v="497" actId="14100"/>
          <ac:picMkLst>
            <pc:docMk/>
            <pc:sldMk cId="2094685992" sldId="455"/>
            <ac:picMk id="4098" creationId="{2FD0949C-A020-1583-6AD7-80C9F6E39018}"/>
          </ac:picMkLst>
        </pc:picChg>
      </pc:sldChg>
      <pc:sldChg chg="addSp delSp modSp add mod">
        <pc:chgData name="(학생) 정해찬 (전기전자공학과)" userId="c206e3f8-eda4-4d29-847b-4522f9bfce41" providerId="ADAL" clId="{BD714BFC-76E2-4247-8EB6-1D2634BDF0E5}" dt="2023-02-23T06:48:06.935" v="1302" actId="1036"/>
        <pc:sldMkLst>
          <pc:docMk/>
          <pc:sldMk cId="2708396636" sldId="456"/>
        </pc:sldMkLst>
        <pc:spChg chg="add del mod">
          <ac:chgData name="(학생) 정해찬 (전기전자공학과)" userId="c206e3f8-eda4-4d29-847b-4522f9bfce41" providerId="ADAL" clId="{BD714BFC-76E2-4247-8EB6-1D2634BDF0E5}" dt="2023-02-23T06:24:21.670" v="674" actId="478"/>
          <ac:spMkLst>
            <pc:docMk/>
            <pc:sldMk cId="2708396636" sldId="456"/>
            <ac:spMk id="3" creationId="{74D3541D-B27A-564A-0C1E-CF2729B0FFE7}"/>
          </ac:spMkLst>
        </pc:spChg>
        <pc:spChg chg="mod">
          <ac:chgData name="(학생) 정해찬 (전기전자공학과)" userId="c206e3f8-eda4-4d29-847b-4522f9bfce41" providerId="ADAL" clId="{BD714BFC-76E2-4247-8EB6-1D2634BDF0E5}" dt="2023-02-23T06:27:19.907" v="785" actId="20577"/>
          <ac:spMkLst>
            <pc:docMk/>
            <pc:sldMk cId="2708396636" sldId="456"/>
            <ac:spMk id="4" creationId="{2D4F9590-C677-5836-2D77-BF7BABF63C74}"/>
          </ac:spMkLst>
        </pc:spChg>
        <pc:spChg chg="add mod">
          <ac:chgData name="(학생) 정해찬 (전기전자공학과)" userId="c206e3f8-eda4-4d29-847b-4522f9bfce41" providerId="ADAL" clId="{BD714BFC-76E2-4247-8EB6-1D2634BDF0E5}" dt="2023-02-23T06:44:04.280" v="1195" actId="208"/>
          <ac:spMkLst>
            <pc:docMk/>
            <pc:sldMk cId="2708396636" sldId="456"/>
            <ac:spMk id="5" creationId="{F410515A-2380-27F5-86CC-55264134A533}"/>
          </ac:spMkLst>
        </pc:spChg>
        <pc:spChg chg="add mod">
          <ac:chgData name="(학생) 정해찬 (전기전자공학과)" userId="c206e3f8-eda4-4d29-847b-4522f9bfce41" providerId="ADAL" clId="{BD714BFC-76E2-4247-8EB6-1D2634BDF0E5}" dt="2023-02-23T06:44:09.515" v="1196" actId="208"/>
          <ac:spMkLst>
            <pc:docMk/>
            <pc:sldMk cId="2708396636" sldId="456"/>
            <ac:spMk id="6" creationId="{D243B923-4EEA-4549-F73A-624AA2A24A1F}"/>
          </ac:spMkLst>
        </pc:spChg>
        <pc:spChg chg="add mod">
          <ac:chgData name="(학생) 정해찬 (전기전자공학과)" userId="c206e3f8-eda4-4d29-847b-4522f9bfce41" providerId="ADAL" clId="{BD714BFC-76E2-4247-8EB6-1D2634BDF0E5}" dt="2023-02-23T06:44:15.622" v="1197" actId="208"/>
          <ac:spMkLst>
            <pc:docMk/>
            <pc:sldMk cId="2708396636" sldId="456"/>
            <ac:spMk id="7" creationId="{491F0D8B-6FD7-7543-09FA-7B4BA289E198}"/>
          </ac:spMkLst>
        </pc:spChg>
        <pc:spChg chg="add mod">
          <ac:chgData name="(학생) 정해찬 (전기전자공학과)" userId="c206e3f8-eda4-4d29-847b-4522f9bfce41" providerId="ADAL" clId="{BD714BFC-76E2-4247-8EB6-1D2634BDF0E5}" dt="2023-02-23T06:44:09.515" v="1196" actId="208"/>
          <ac:spMkLst>
            <pc:docMk/>
            <pc:sldMk cId="2708396636" sldId="456"/>
            <ac:spMk id="8" creationId="{BE488506-C008-41BB-ECB2-0F1933A1884F}"/>
          </ac:spMkLst>
        </pc:spChg>
        <pc:spChg chg="add mod">
          <ac:chgData name="(학생) 정해찬 (전기전자공학과)" userId="c206e3f8-eda4-4d29-847b-4522f9bfce41" providerId="ADAL" clId="{BD714BFC-76E2-4247-8EB6-1D2634BDF0E5}" dt="2023-02-23T06:44:15.622" v="1197" actId="208"/>
          <ac:spMkLst>
            <pc:docMk/>
            <pc:sldMk cId="2708396636" sldId="456"/>
            <ac:spMk id="9" creationId="{9D6B264F-31BE-7502-D701-C7C9D6AF2822}"/>
          </ac:spMkLst>
        </pc:spChg>
        <pc:spChg chg="add mod">
          <ac:chgData name="(학생) 정해찬 (전기전자공학과)" userId="c206e3f8-eda4-4d29-847b-4522f9bfce41" providerId="ADAL" clId="{BD714BFC-76E2-4247-8EB6-1D2634BDF0E5}" dt="2023-02-23T06:44:09.515" v="1196" actId="208"/>
          <ac:spMkLst>
            <pc:docMk/>
            <pc:sldMk cId="2708396636" sldId="456"/>
            <ac:spMk id="13" creationId="{C4CE40C7-E253-7EF6-4C78-FDD9B87ABCF0}"/>
          </ac:spMkLst>
        </pc:spChg>
        <pc:spChg chg="add mod">
          <ac:chgData name="(학생) 정해찬 (전기전자공학과)" userId="c206e3f8-eda4-4d29-847b-4522f9bfce41" providerId="ADAL" clId="{BD714BFC-76E2-4247-8EB6-1D2634BDF0E5}" dt="2023-02-23T06:44:15.622" v="1197" actId="208"/>
          <ac:spMkLst>
            <pc:docMk/>
            <pc:sldMk cId="2708396636" sldId="456"/>
            <ac:spMk id="14" creationId="{0C2E4331-6093-2D4C-BDB1-4B449EA950AF}"/>
          </ac:spMkLst>
        </pc:spChg>
        <pc:spChg chg="add mod">
          <ac:chgData name="(학생) 정해찬 (전기전자공학과)" userId="c206e3f8-eda4-4d29-847b-4522f9bfce41" providerId="ADAL" clId="{BD714BFC-76E2-4247-8EB6-1D2634BDF0E5}" dt="2023-02-23T06:45:39.644" v="1216" actId="1076"/>
          <ac:spMkLst>
            <pc:docMk/>
            <pc:sldMk cId="2708396636" sldId="456"/>
            <ac:spMk id="17" creationId="{48C5255F-E683-A5BC-CA02-07B52975B8C2}"/>
          </ac:spMkLst>
        </pc:spChg>
        <pc:spChg chg="add mod">
          <ac:chgData name="(학생) 정해찬 (전기전자공학과)" userId="c206e3f8-eda4-4d29-847b-4522f9bfce41" providerId="ADAL" clId="{BD714BFC-76E2-4247-8EB6-1D2634BDF0E5}" dt="2023-02-23T06:48:06.935" v="1302" actId="1036"/>
          <ac:spMkLst>
            <pc:docMk/>
            <pc:sldMk cId="2708396636" sldId="456"/>
            <ac:spMk id="18" creationId="{FE1AD5F9-5006-0234-D592-B5E7721255A8}"/>
          </ac:spMkLst>
        </pc:spChg>
        <pc:spChg chg="add mod">
          <ac:chgData name="(학생) 정해찬 (전기전자공학과)" userId="c206e3f8-eda4-4d29-847b-4522f9bfce41" providerId="ADAL" clId="{BD714BFC-76E2-4247-8EB6-1D2634BDF0E5}" dt="2023-02-23T06:40:06.155" v="1136" actId="571"/>
          <ac:spMkLst>
            <pc:docMk/>
            <pc:sldMk cId="2708396636" sldId="456"/>
            <ac:spMk id="19" creationId="{7C27ABA4-9DDF-0ACC-982B-DAB455403A1A}"/>
          </ac:spMkLst>
        </pc:spChg>
        <pc:spChg chg="add mod">
          <ac:chgData name="(학생) 정해찬 (전기전자공학과)" userId="c206e3f8-eda4-4d29-847b-4522f9bfce41" providerId="ADAL" clId="{BD714BFC-76E2-4247-8EB6-1D2634BDF0E5}" dt="2023-02-23T06:40:06.155" v="1136" actId="571"/>
          <ac:spMkLst>
            <pc:docMk/>
            <pc:sldMk cId="2708396636" sldId="456"/>
            <ac:spMk id="20" creationId="{16372F13-347A-6870-662F-FCDC4F40F658}"/>
          </ac:spMkLst>
        </pc:spChg>
        <pc:spChg chg="add mod">
          <ac:chgData name="(학생) 정해찬 (전기전자공학과)" userId="c206e3f8-eda4-4d29-847b-4522f9bfce41" providerId="ADAL" clId="{BD714BFC-76E2-4247-8EB6-1D2634BDF0E5}" dt="2023-02-23T06:40:06.155" v="1136" actId="571"/>
          <ac:spMkLst>
            <pc:docMk/>
            <pc:sldMk cId="2708396636" sldId="456"/>
            <ac:spMk id="22" creationId="{6F0FA1A5-41D0-59F8-0CA6-D530B1B3B97D}"/>
          </ac:spMkLst>
        </pc:spChg>
        <pc:spChg chg="add mod">
          <ac:chgData name="(학생) 정해찬 (전기전자공학과)" userId="c206e3f8-eda4-4d29-847b-4522f9bfce41" providerId="ADAL" clId="{BD714BFC-76E2-4247-8EB6-1D2634BDF0E5}" dt="2023-02-23T06:40:06.155" v="1136" actId="571"/>
          <ac:spMkLst>
            <pc:docMk/>
            <pc:sldMk cId="2708396636" sldId="456"/>
            <ac:spMk id="23" creationId="{ED7FB594-6F5C-92D0-7581-75DC76A770B3}"/>
          </ac:spMkLst>
        </pc:spChg>
        <pc:spChg chg="add mod">
          <ac:chgData name="(학생) 정해찬 (전기전자공학과)" userId="c206e3f8-eda4-4d29-847b-4522f9bfce41" providerId="ADAL" clId="{BD714BFC-76E2-4247-8EB6-1D2634BDF0E5}" dt="2023-02-23T06:40:06.155" v="1136" actId="571"/>
          <ac:spMkLst>
            <pc:docMk/>
            <pc:sldMk cId="2708396636" sldId="456"/>
            <ac:spMk id="24" creationId="{83635886-B5F9-CB8F-44B3-B53F046C9F67}"/>
          </ac:spMkLst>
        </pc:spChg>
        <pc:spChg chg="add del mod">
          <ac:chgData name="(학생) 정해찬 (전기전자공학과)" userId="c206e3f8-eda4-4d29-847b-4522f9bfce41" providerId="ADAL" clId="{BD714BFC-76E2-4247-8EB6-1D2634BDF0E5}" dt="2023-02-23T06:43:08.686" v="1167" actId="478"/>
          <ac:spMkLst>
            <pc:docMk/>
            <pc:sldMk cId="2708396636" sldId="456"/>
            <ac:spMk id="25" creationId="{5E87C9CB-7FDA-EF4E-283F-9863DABCBD80}"/>
          </ac:spMkLst>
        </pc:spChg>
        <pc:spChg chg="add mod">
          <ac:chgData name="(학생) 정해찬 (전기전자공학과)" userId="c206e3f8-eda4-4d29-847b-4522f9bfce41" providerId="ADAL" clId="{BD714BFC-76E2-4247-8EB6-1D2634BDF0E5}" dt="2023-02-23T06:45:06.910" v="1206" actId="208"/>
          <ac:spMkLst>
            <pc:docMk/>
            <pc:sldMk cId="2708396636" sldId="456"/>
            <ac:spMk id="26" creationId="{991256E4-B333-9A17-E880-01C0A7B2711A}"/>
          </ac:spMkLst>
        </pc:spChg>
        <pc:spChg chg="add mod">
          <ac:chgData name="(학생) 정해찬 (전기전자공학과)" userId="c206e3f8-eda4-4d29-847b-4522f9bfce41" providerId="ADAL" clId="{BD714BFC-76E2-4247-8EB6-1D2634BDF0E5}" dt="2023-02-23T06:47:33.224" v="1283" actId="1035"/>
          <ac:spMkLst>
            <pc:docMk/>
            <pc:sldMk cId="2708396636" sldId="456"/>
            <ac:spMk id="27" creationId="{B358B3B4-9092-B5FA-BE23-EA6E745ECE56}"/>
          </ac:spMkLst>
        </pc:spChg>
        <pc:spChg chg="add mod">
          <ac:chgData name="(학생) 정해찬 (전기전자공학과)" userId="c206e3f8-eda4-4d29-847b-4522f9bfce41" providerId="ADAL" clId="{BD714BFC-76E2-4247-8EB6-1D2634BDF0E5}" dt="2023-02-23T06:47:25.809" v="1278" actId="1076"/>
          <ac:spMkLst>
            <pc:docMk/>
            <pc:sldMk cId="2708396636" sldId="456"/>
            <ac:spMk id="40" creationId="{626CB98E-46CE-3A48-C7F6-C2D79C7C6AB7}"/>
          </ac:spMkLst>
        </pc:spChg>
        <pc:spChg chg="add mod">
          <ac:chgData name="(학생) 정해찬 (전기전자공학과)" userId="c206e3f8-eda4-4d29-847b-4522f9bfce41" providerId="ADAL" clId="{BD714BFC-76E2-4247-8EB6-1D2634BDF0E5}" dt="2023-02-23T06:47:59.143" v="1297" actId="1076"/>
          <ac:spMkLst>
            <pc:docMk/>
            <pc:sldMk cId="2708396636" sldId="456"/>
            <ac:spMk id="41" creationId="{C271E9EE-7392-3B37-AFEF-43BF38ACBFC7}"/>
          </ac:spMkLst>
        </pc:spChg>
        <pc:cxnChg chg="add mod">
          <ac:chgData name="(학생) 정해찬 (전기전자공학과)" userId="c206e3f8-eda4-4d29-847b-4522f9bfce41" providerId="ADAL" clId="{BD714BFC-76E2-4247-8EB6-1D2634BDF0E5}" dt="2023-02-23T06:44:49.358" v="1203" actId="208"/>
          <ac:cxnSpMkLst>
            <pc:docMk/>
            <pc:sldMk cId="2708396636" sldId="456"/>
            <ac:cxnSpMk id="29" creationId="{14D5F207-087B-6BE2-CB05-B75AC4CE347E}"/>
          </ac:cxnSpMkLst>
        </pc:cxnChg>
        <pc:cxnChg chg="add mod">
          <ac:chgData name="(학생) 정해찬 (전기전자공학과)" userId="c206e3f8-eda4-4d29-847b-4522f9bfce41" providerId="ADAL" clId="{BD714BFC-76E2-4247-8EB6-1D2634BDF0E5}" dt="2023-02-23T06:45:22.839" v="1211" actId="1076"/>
          <ac:cxnSpMkLst>
            <pc:docMk/>
            <pc:sldMk cId="2708396636" sldId="456"/>
            <ac:cxnSpMk id="30" creationId="{A20A82FD-3080-FE72-0B1A-47ECA1DEB643}"/>
          </ac:cxnSpMkLst>
        </pc:cxnChg>
        <pc:cxnChg chg="add mod">
          <ac:chgData name="(학생) 정해찬 (전기전자공학과)" userId="c206e3f8-eda4-4d29-847b-4522f9bfce41" providerId="ADAL" clId="{BD714BFC-76E2-4247-8EB6-1D2634BDF0E5}" dt="2023-02-23T06:45:42.617" v="1217" actId="1076"/>
          <ac:cxnSpMkLst>
            <pc:docMk/>
            <pc:sldMk cId="2708396636" sldId="456"/>
            <ac:cxnSpMk id="32" creationId="{D740CBD2-D38D-74F8-5721-632546443DF6}"/>
          </ac:cxnSpMkLst>
        </pc:cxnChg>
        <pc:cxnChg chg="add mod">
          <ac:chgData name="(학생) 정해찬 (전기전자공학과)" userId="c206e3f8-eda4-4d29-847b-4522f9bfce41" providerId="ADAL" clId="{BD714BFC-76E2-4247-8EB6-1D2634BDF0E5}" dt="2023-02-23T06:45:36.467" v="1215" actId="1076"/>
          <ac:cxnSpMkLst>
            <pc:docMk/>
            <pc:sldMk cId="2708396636" sldId="456"/>
            <ac:cxnSpMk id="33" creationId="{A17E2E01-FADD-3D33-2602-352630C0A365}"/>
          </ac:cxnSpMkLst>
        </pc:cxnChg>
        <pc:cxnChg chg="add mod">
          <ac:chgData name="(학생) 정해찬 (전기전자공학과)" userId="c206e3f8-eda4-4d29-847b-4522f9bfce41" providerId="ADAL" clId="{BD714BFC-76E2-4247-8EB6-1D2634BDF0E5}" dt="2023-02-23T06:45:57.247" v="1228" actId="1038"/>
          <ac:cxnSpMkLst>
            <pc:docMk/>
            <pc:sldMk cId="2708396636" sldId="456"/>
            <ac:cxnSpMk id="34" creationId="{C8F7ED31-28BE-CFF3-A55C-5F6CE186DD4E}"/>
          </ac:cxnSpMkLst>
        </pc:cxnChg>
        <pc:cxnChg chg="add mod">
          <ac:chgData name="(학생) 정해찬 (전기전자공학과)" userId="c206e3f8-eda4-4d29-847b-4522f9bfce41" providerId="ADAL" clId="{BD714BFC-76E2-4247-8EB6-1D2634BDF0E5}" dt="2023-02-23T06:46:10.275" v="1230" actId="1076"/>
          <ac:cxnSpMkLst>
            <pc:docMk/>
            <pc:sldMk cId="2708396636" sldId="456"/>
            <ac:cxnSpMk id="36" creationId="{56175CFA-DC34-5DD8-2DF5-9D05A6E557B3}"/>
          </ac:cxnSpMkLst>
        </pc:cxnChg>
        <pc:cxnChg chg="add mod">
          <ac:chgData name="(학생) 정해찬 (전기전자공학과)" userId="c206e3f8-eda4-4d29-847b-4522f9bfce41" providerId="ADAL" clId="{BD714BFC-76E2-4247-8EB6-1D2634BDF0E5}" dt="2023-02-23T06:46:15.324" v="1232" actId="1076"/>
          <ac:cxnSpMkLst>
            <pc:docMk/>
            <pc:sldMk cId="2708396636" sldId="456"/>
            <ac:cxnSpMk id="37" creationId="{04D758DD-F392-EA11-009F-8BEA0363C0EB}"/>
          </ac:cxnSpMkLst>
        </pc:cxnChg>
        <pc:cxnChg chg="add mod">
          <ac:chgData name="(학생) 정해찬 (전기전자공학과)" userId="c206e3f8-eda4-4d29-847b-4522f9bfce41" providerId="ADAL" clId="{BD714BFC-76E2-4247-8EB6-1D2634BDF0E5}" dt="2023-02-23T06:46:28.911" v="1245" actId="1035"/>
          <ac:cxnSpMkLst>
            <pc:docMk/>
            <pc:sldMk cId="2708396636" sldId="456"/>
            <ac:cxnSpMk id="38" creationId="{EA181C9A-A773-C6A2-0659-4D64DE4BB5BE}"/>
          </ac:cxnSpMkLst>
        </pc:cxnChg>
        <pc:cxnChg chg="add mod">
          <ac:chgData name="(학생) 정해찬 (전기전자공학과)" userId="c206e3f8-eda4-4d29-847b-4522f9bfce41" providerId="ADAL" clId="{BD714BFC-76E2-4247-8EB6-1D2634BDF0E5}" dt="2023-02-23T06:46:28.911" v="1245" actId="1035"/>
          <ac:cxnSpMkLst>
            <pc:docMk/>
            <pc:sldMk cId="2708396636" sldId="456"/>
            <ac:cxnSpMk id="39" creationId="{881B3405-A7B0-764B-49FE-C22F0F9408F4}"/>
          </ac:cxnSpMkLst>
        </pc:cxnChg>
      </pc:sldChg>
      <pc:sldChg chg="add del">
        <pc:chgData name="(학생) 정해찬 (전기전자공학과)" userId="c206e3f8-eda4-4d29-847b-4522f9bfce41" providerId="ADAL" clId="{BD714BFC-76E2-4247-8EB6-1D2634BDF0E5}" dt="2023-02-23T06:01:17.730" v="491" actId="47"/>
        <pc:sldMkLst>
          <pc:docMk/>
          <pc:sldMk cId="3170879327" sldId="456"/>
        </pc:sldMkLst>
      </pc:sldChg>
      <pc:sldChg chg="addSp delSp modSp add mod">
        <pc:chgData name="(학생) 정해찬 (전기전자공학과)" userId="c206e3f8-eda4-4d29-847b-4522f9bfce41" providerId="ADAL" clId="{BD714BFC-76E2-4247-8EB6-1D2634BDF0E5}" dt="2023-02-24T04:15:24.196" v="1696" actId="1076"/>
        <pc:sldMkLst>
          <pc:docMk/>
          <pc:sldMk cId="208450719" sldId="457"/>
        </pc:sldMkLst>
        <pc:spChg chg="add del mod">
          <ac:chgData name="(학생) 정해찬 (전기전자공학과)" userId="c206e3f8-eda4-4d29-847b-4522f9bfce41" providerId="ADAL" clId="{BD714BFC-76E2-4247-8EB6-1D2634BDF0E5}" dt="2023-02-24T04:12:34.254" v="1684" actId="478"/>
          <ac:spMkLst>
            <pc:docMk/>
            <pc:sldMk cId="208450719" sldId="457"/>
            <ac:spMk id="2" creationId="{4B4F8125-C9F0-DC29-9B6C-14542411ED53}"/>
          </ac:spMkLst>
        </pc:spChg>
        <pc:spChg chg="add mod">
          <ac:chgData name="(학생) 정해찬 (전기전자공학과)" userId="c206e3f8-eda4-4d29-847b-4522f9bfce41" providerId="ADAL" clId="{BD714BFC-76E2-4247-8EB6-1D2634BDF0E5}" dt="2023-02-24T04:15:24.196" v="1696" actId="1076"/>
          <ac:spMkLst>
            <pc:docMk/>
            <pc:sldMk cId="208450719" sldId="457"/>
            <ac:spMk id="3" creationId="{33F91E79-F597-9995-628C-CB25FC2B9E44}"/>
          </ac:spMkLst>
        </pc:spChg>
        <pc:spChg chg="mod">
          <ac:chgData name="(학생) 정해찬 (전기전자공학과)" userId="c206e3f8-eda4-4d29-847b-4522f9bfce41" providerId="ADAL" clId="{BD714BFC-76E2-4247-8EB6-1D2634BDF0E5}" dt="2023-02-24T03:48:19.746" v="1381" actId="6549"/>
          <ac:spMkLst>
            <pc:docMk/>
            <pc:sldMk cId="208450719" sldId="457"/>
            <ac:spMk id="4" creationId="{2D4F9590-C677-5836-2D77-BF7BABF63C74}"/>
          </ac:spMkLst>
        </pc:spChg>
        <pc:spChg chg="del">
          <ac:chgData name="(학생) 정해찬 (전기전자공학과)" userId="c206e3f8-eda4-4d29-847b-4522f9bfce41" providerId="ADAL" clId="{BD714BFC-76E2-4247-8EB6-1D2634BDF0E5}" dt="2023-02-24T04:13:03.856" v="1686" actId="478"/>
          <ac:spMkLst>
            <pc:docMk/>
            <pc:sldMk cId="208450719" sldId="457"/>
            <ac:spMk id="5" creationId="{F410515A-2380-27F5-86CC-55264134A533}"/>
          </ac:spMkLst>
        </pc:spChg>
        <pc:spChg chg="mod">
          <ac:chgData name="(학생) 정해찬 (전기전자공학과)" userId="c206e3f8-eda4-4d29-847b-4522f9bfce41" providerId="ADAL" clId="{BD714BFC-76E2-4247-8EB6-1D2634BDF0E5}" dt="2023-02-24T04:15:24.196" v="1696" actId="1076"/>
          <ac:spMkLst>
            <pc:docMk/>
            <pc:sldMk cId="208450719" sldId="457"/>
            <ac:spMk id="6" creationId="{D243B923-4EEA-4549-F73A-624AA2A24A1F}"/>
          </ac:spMkLst>
        </pc:spChg>
        <pc:spChg chg="del">
          <ac:chgData name="(학생) 정해찬 (전기전자공학과)" userId="c206e3f8-eda4-4d29-847b-4522f9bfce41" providerId="ADAL" clId="{BD714BFC-76E2-4247-8EB6-1D2634BDF0E5}" dt="2023-02-24T03:56:22.963" v="1383" actId="478"/>
          <ac:spMkLst>
            <pc:docMk/>
            <pc:sldMk cId="208450719" sldId="457"/>
            <ac:spMk id="7" creationId="{491F0D8B-6FD7-7543-09FA-7B4BA289E198}"/>
          </ac:spMkLst>
        </pc:spChg>
        <pc:spChg chg="mod">
          <ac:chgData name="(학생) 정해찬 (전기전자공학과)" userId="c206e3f8-eda4-4d29-847b-4522f9bfce41" providerId="ADAL" clId="{BD714BFC-76E2-4247-8EB6-1D2634BDF0E5}" dt="2023-02-24T04:15:24.196" v="1696" actId="1076"/>
          <ac:spMkLst>
            <pc:docMk/>
            <pc:sldMk cId="208450719" sldId="457"/>
            <ac:spMk id="8" creationId="{BE488506-C008-41BB-ECB2-0F1933A1884F}"/>
          </ac:spMkLst>
        </pc:spChg>
        <pc:spChg chg="del">
          <ac:chgData name="(학생) 정해찬 (전기전자공학과)" userId="c206e3f8-eda4-4d29-847b-4522f9bfce41" providerId="ADAL" clId="{BD714BFC-76E2-4247-8EB6-1D2634BDF0E5}" dt="2023-02-24T03:56:22.139" v="1382" actId="478"/>
          <ac:spMkLst>
            <pc:docMk/>
            <pc:sldMk cId="208450719" sldId="457"/>
            <ac:spMk id="9" creationId="{9D6B264F-31BE-7502-D701-C7C9D6AF2822}"/>
          </ac:spMkLst>
        </pc:spChg>
        <pc:spChg chg="del">
          <ac:chgData name="(학생) 정해찬 (전기전자공학과)" userId="c206e3f8-eda4-4d29-847b-4522f9bfce41" providerId="ADAL" clId="{BD714BFC-76E2-4247-8EB6-1D2634BDF0E5}" dt="2023-02-24T03:56:31.316" v="1389" actId="478"/>
          <ac:spMkLst>
            <pc:docMk/>
            <pc:sldMk cId="208450719" sldId="457"/>
            <ac:spMk id="13" creationId="{C4CE40C7-E253-7EF6-4C78-FDD9B87ABCF0}"/>
          </ac:spMkLst>
        </pc:spChg>
        <pc:spChg chg="del">
          <ac:chgData name="(학생) 정해찬 (전기전자공학과)" userId="c206e3f8-eda4-4d29-847b-4522f9bfce41" providerId="ADAL" clId="{BD714BFC-76E2-4247-8EB6-1D2634BDF0E5}" dt="2023-02-24T03:56:23.743" v="1384" actId="478"/>
          <ac:spMkLst>
            <pc:docMk/>
            <pc:sldMk cId="208450719" sldId="457"/>
            <ac:spMk id="14" creationId="{0C2E4331-6093-2D4C-BDB1-4B449EA950AF}"/>
          </ac:spMkLst>
        </pc:spChg>
        <pc:spChg chg="mod">
          <ac:chgData name="(학생) 정해찬 (전기전자공학과)" userId="c206e3f8-eda4-4d29-847b-4522f9bfce41" providerId="ADAL" clId="{BD714BFC-76E2-4247-8EB6-1D2634BDF0E5}" dt="2023-02-24T04:15:24.196" v="1696" actId="1076"/>
          <ac:spMkLst>
            <pc:docMk/>
            <pc:sldMk cId="208450719" sldId="457"/>
            <ac:spMk id="17" creationId="{48C5255F-E683-A5BC-CA02-07B52975B8C2}"/>
          </ac:spMkLst>
        </pc:spChg>
        <pc:spChg chg="mod">
          <ac:chgData name="(학생) 정해찬 (전기전자공학과)" userId="c206e3f8-eda4-4d29-847b-4522f9bfce41" providerId="ADAL" clId="{BD714BFC-76E2-4247-8EB6-1D2634BDF0E5}" dt="2023-02-24T04:15:24.196" v="1696" actId="1076"/>
          <ac:spMkLst>
            <pc:docMk/>
            <pc:sldMk cId="208450719" sldId="457"/>
            <ac:spMk id="18" creationId="{FE1AD5F9-5006-0234-D592-B5E7721255A8}"/>
          </ac:spMkLst>
        </pc:spChg>
        <pc:spChg chg="add mod">
          <ac:chgData name="(학생) 정해찬 (전기전자공학과)" userId="c206e3f8-eda4-4d29-847b-4522f9bfce41" providerId="ADAL" clId="{BD714BFC-76E2-4247-8EB6-1D2634BDF0E5}" dt="2023-02-24T04:15:24.196" v="1696" actId="1076"/>
          <ac:spMkLst>
            <pc:docMk/>
            <pc:sldMk cId="208450719" sldId="457"/>
            <ac:spMk id="22" creationId="{B22F352F-1EAA-ECA2-18A4-61D744FF8759}"/>
          </ac:spMkLst>
        </pc:spChg>
        <pc:spChg chg="add mod">
          <ac:chgData name="(학생) 정해찬 (전기전자공학과)" userId="c206e3f8-eda4-4d29-847b-4522f9bfce41" providerId="ADAL" clId="{BD714BFC-76E2-4247-8EB6-1D2634BDF0E5}" dt="2023-02-24T04:15:24.196" v="1696" actId="1076"/>
          <ac:spMkLst>
            <pc:docMk/>
            <pc:sldMk cId="208450719" sldId="457"/>
            <ac:spMk id="23" creationId="{5CA29DE1-335E-54EA-4568-FA8D4326D0BF}"/>
          </ac:spMkLst>
        </pc:spChg>
        <pc:spChg chg="add mod">
          <ac:chgData name="(학생) 정해찬 (전기전자공학과)" userId="c206e3f8-eda4-4d29-847b-4522f9bfce41" providerId="ADAL" clId="{BD714BFC-76E2-4247-8EB6-1D2634BDF0E5}" dt="2023-02-24T04:15:24.196" v="1696" actId="1076"/>
          <ac:spMkLst>
            <pc:docMk/>
            <pc:sldMk cId="208450719" sldId="457"/>
            <ac:spMk id="24" creationId="{259C5EF7-0C5E-EC90-F456-D24E59140A28}"/>
          </ac:spMkLst>
        </pc:spChg>
        <pc:spChg chg="add mod">
          <ac:chgData name="(학생) 정해찬 (전기전자공학과)" userId="c206e3f8-eda4-4d29-847b-4522f9bfce41" providerId="ADAL" clId="{BD714BFC-76E2-4247-8EB6-1D2634BDF0E5}" dt="2023-02-24T04:15:24.196" v="1696" actId="1076"/>
          <ac:spMkLst>
            <pc:docMk/>
            <pc:sldMk cId="208450719" sldId="457"/>
            <ac:spMk id="25" creationId="{B43BB1A9-2336-FABD-1B8F-B4968D168441}"/>
          </ac:spMkLst>
        </pc:spChg>
        <pc:spChg chg="mod">
          <ac:chgData name="(학생) 정해찬 (전기전자공학과)" userId="c206e3f8-eda4-4d29-847b-4522f9bfce41" providerId="ADAL" clId="{BD714BFC-76E2-4247-8EB6-1D2634BDF0E5}" dt="2023-02-24T04:15:24.196" v="1696" actId="1076"/>
          <ac:spMkLst>
            <pc:docMk/>
            <pc:sldMk cId="208450719" sldId="457"/>
            <ac:spMk id="26" creationId="{991256E4-B333-9A17-E880-01C0A7B2711A}"/>
          </ac:spMkLst>
        </pc:spChg>
        <pc:spChg chg="mod">
          <ac:chgData name="(학생) 정해찬 (전기전자공학과)" userId="c206e3f8-eda4-4d29-847b-4522f9bfce41" providerId="ADAL" clId="{BD714BFC-76E2-4247-8EB6-1D2634BDF0E5}" dt="2023-02-24T04:15:24.196" v="1696" actId="1076"/>
          <ac:spMkLst>
            <pc:docMk/>
            <pc:sldMk cId="208450719" sldId="457"/>
            <ac:spMk id="27" creationId="{B358B3B4-9092-B5FA-BE23-EA6E745ECE56}"/>
          </ac:spMkLst>
        </pc:spChg>
        <pc:spChg chg="add mod">
          <ac:chgData name="(학생) 정해찬 (전기전자공학과)" userId="c206e3f8-eda4-4d29-847b-4522f9bfce41" providerId="ADAL" clId="{BD714BFC-76E2-4247-8EB6-1D2634BDF0E5}" dt="2023-02-24T04:15:24.196" v="1696" actId="1076"/>
          <ac:spMkLst>
            <pc:docMk/>
            <pc:sldMk cId="208450719" sldId="457"/>
            <ac:spMk id="35" creationId="{78FEC886-BC54-98B5-9B37-84F034103E3A}"/>
          </ac:spMkLst>
        </pc:spChg>
        <pc:spChg chg="del mod">
          <ac:chgData name="(학생) 정해찬 (전기전자공학과)" userId="c206e3f8-eda4-4d29-847b-4522f9bfce41" providerId="ADAL" clId="{BD714BFC-76E2-4247-8EB6-1D2634BDF0E5}" dt="2023-02-24T04:12:58.625" v="1685" actId="478"/>
          <ac:spMkLst>
            <pc:docMk/>
            <pc:sldMk cId="208450719" sldId="457"/>
            <ac:spMk id="40" creationId="{626CB98E-46CE-3A48-C7F6-C2D79C7C6AB7}"/>
          </ac:spMkLst>
        </pc:spChg>
        <pc:spChg chg="mod">
          <ac:chgData name="(학생) 정해찬 (전기전자공학과)" userId="c206e3f8-eda4-4d29-847b-4522f9bfce41" providerId="ADAL" clId="{BD714BFC-76E2-4247-8EB6-1D2634BDF0E5}" dt="2023-02-24T04:15:24.196" v="1696" actId="1076"/>
          <ac:spMkLst>
            <pc:docMk/>
            <pc:sldMk cId="208450719" sldId="457"/>
            <ac:spMk id="41" creationId="{C271E9EE-7392-3B37-AFEF-43BF38ACBFC7}"/>
          </ac:spMkLst>
        </pc:spChg>
        <pc:spChg chg="add mod">
          <ac:chgData name="(학생) 정해찬 (전기전자공학과)" userId="c206e3f8-eda4-4d29-847b-4522f9bfce41" providerId="ADAL" clId="{BD714BFC-76E2-4247-8EB6-1D2634BDF0E5}" dt="2023-02-24T04:15:24.196" v="1696" actId="1076"/>
          <ac:spMkLst>
            <pc:docMk/>
            <pc:sldMk cId="208450719" sldId="457"/>
            <ac:spMk id="43" creationId="{9139006B-0C18-4833-1C80-55526D70E89B}"/>
          </ac:spMkLst>
        </pc:spChg>
        <pc:spChg chg="add mod">
          <ac:chgData name="(학생) 정해찬 (전기전자공학과)" userId="c206e3f8-eda4-4d29-847b-4522f9bfce41" providerId="ADAL" clId="{BD714BFC-76E2-4247-8EB6-1D2634BDF0E5}" dt="2023-02-24T04:15:24.196" v="1696" actId="1076"/>
          <ac:spMkLst>
            <pc:docMk/>
            <pc:sldMk cId="208450719" sldId="457"/>
            <ac:spMk id="44" creationId="{267F7BF3-85F4-8D83-A482-37B640EBA2B7}"/>
          </ac:spMkLst>
        </pc:spChg>
        <pc:spChg chg="add mod">
          <ac:chgData name="(학생) 정해찬 (전기전자공학과)" userId="c206e3f8-eda4-4d29-847b-4522f9bfce41" providerId="ADAL" clId="{BD714BFC-76E2-4247-8EB6-1D2634BDF0E5}" dt="2023-02-24T04:15:24.196" v="1696" actId="1076"/>
          <ac:spMkLst>
            <pc:docMk/>
            <pc:sldMk cId="208450719" sldId="457"/>
            <ac:spMk id="45" creationId="{C8D4AA79-AF0C-AED9-8014-67C79F3776D9}"/>
          </ac:spMkLst>
        </pc:spChg>
        <pc:spChg chg="add mod">
          <ac:chgData name="(학생) 정해찬 (전기전자공학과)" userId="c206e3f8-eda4-4d29-847b-4522f9bfce41" providerId="ADAL" clId="{BD714BFC-76E2-4247-8EB6-1D2634BDF0E5}" dt="2023-02-24T04:15:24.196" v="1696" actId="1076"/>
          <ac:spMkLst>
            <pc:docMk/>
            <pc:sldMk cId="208450719" sldId="457"/>
            <ac:spMk id="46" creationId="{EE5487AC-0AE5-70A1-FAB0-82AEB2ED2C7D}"/>
          </ac:spMkLst>
        </pc:spChg>
        <pc:spChg chg="add mod">
          <ac:chgData name="(학생) 정해찬 (전기전자공학과)" userId="c206e3f8-eda4-4d29-847b-4522f9bfce41" providerId="ADAL" clId="{BD714BFC-76E2-4247-8EB6-1D2634BDF0E5}" dt="2023-02-24T04:15:24.196" v="1696" actId="1076"/>
          <ac:spMkLst>
            <pc:docMk/>
            <pc:sldMk cId="208450719" sldId="457"/>
            <ac:spMk id="47" creationId="{703A3651-E8A5-4C8B-5D8A-C7140E87E79E}"/>
          </ac:spMkLst>
        </pc:spChg>
        <pc:spChg chg="add mod">
          <ac:chgData name="(학생) 정해찬 (전기전자공학과)" userId="c206e3f8-eda4-4d29-847b-4522f9bfce41" providerId="ADAL" clId="{BD714BFC-76E2-4247-8EB6-1D2634BDF0E5}" dt="2023-02-24T04:15:24.196" v="1696" actId="1076"/>
          <ac:spMkLst>
            <pc:docMk/>
            <pc:sldMk cId="208450719" sldId="457"/>
            <ac:spMk id="48" creationId="{E5D512C8-3C6A-6804-9B3C-C3420C954DB8}"/>
          </ac:spMkLst>
        </pc:spChg>
        <pc:spChg chg="add mod">
          <ac:chgData name="(학생) 정해찬 (전기전자공학과)" userId="c206e3f8-eda4-4d29-847b-4522f9bfce41" providerId="ADAL" clId="{BD714BFC-76E2-4247-8EB6-1D2634BDF0E5}" dt="2023-02-24T04:15:24.196" v="1696" actId="1076"/>
          <ac:spMkLst>
            <pc:docMk/>
            <pc:sldMk cId="208450719" sldId="457"/>
            <ac:spMk id="63" creationId="{8F4E4446-E1B6-C4F5-ED3D-70BF1F40159D}"/>
          </ac:spMkLst>
        </pc:spChg>
        <pc:cxnChg chg="add mod">
          <ac:chgData name="(학생) 정해찬 (전기전자공학과)" userId="c206e3f8-eda4-4d29-847b-4522f9bfce41" providerId="ADAL" clId="{BD714BFC-76E2-4247-8EB6-1D2634BDF0E5}" dt="2023-02-24T04:15:24.196" v="1696" actId="1076"/>
          <ac:cxnSpMkLst>
            <pc:docMk/>
            <pc:sldMk cId="208450719" sldId="457"/>
            <ac:cxnSpMk id="19" creationId="{0F6F3235-5332-78EC-9119-B9E39E865293}"/>
          </ac:cxnSpMkLst>
        </pc:cxnChg>
        <pc:cxnChg chg="add mod">
          <ac:chgData name="(학생) 정해찬 (전기전자공학과)" userId="c206e3f8-eda4-4d29-847b-4522f9bfce41" providerId="ADAL" clId="{BD714BFC-76E2-4247-8EB6-1D2634BDF0E5}" dt="2023-02-24T04:15:24.196" v="1696" actId="1076"/>
          <ac:cxnSpMkLst>
            <pc:docMk/>
            <pc:sldMk cId="208450719" sldId="457"/>
            <ac:cxnSpMk id="20" creationId="{AC0C4D33-A6A8-8B23-8C19-EFD15512D8C3}"/>
          </ac:cxnSpMkLst>
        </pc:cxnChg>
        <pc:cxnChg chg="add mod">
          <ac:chgData name="(학생) 정해찬 (전기전자공학과)" userId="c206e3f8-eda4-4d29-847b-4522f9bfce41" providerId="ADAL" clId="{BD714BFC-76E2-4247-8EB6-1D2634BDF0E5}" dt="2023-02-24T04:15:24.196" v="1696" actId="1076"/>
          <ac:cxnSpMkLst>
            <pc:docMk/>
            <pc:sldMk cId="208450719" sldId="457"/>
            <ac:cxnSpMk id="28" creationId="{04DA3CBF-1BD6-621B-21ED-13CDCDF1E7F4}"/>
          </ac:cxnSpMkLst>
        </pc:cxnChg>
        <pc:cxnChg chg="del">
          <ac:chgData name="(학생) 정해찬 (전기전자공학과)" userId="c206e3f8-eda4-4d29-847b-4522f9bfce41" providerId="ADAL" clId="{BD714BFC-76E2-4247-8EB6-1D2634BDF0E5}" dt="2023-02-24T04:10:26.757" v="1664" actId="478"/>
          <ac:cxnSpMkLst>
            <pc:docMk/>
            <pc:sldMk cId="208450719" sldId="457"/>
            <ac:cxnSpMk id="29" creationId="{14D5F207-087B-6BE2-CB05-B75AC4CE347E}"/>
          </ac:cxnSpMkLst>
        </pc:cxnChg>
        <pc:cxnChg chg="del">
          <ac:chgData name="(학생) 정해찬 (전기전자공학과)" userId="c206e3f8-eda4-4d29-847b-4522f9bfce41" providerId="ADAL" clId="{BD714BFC-76E2-4247-8EB6-1D2634BDF0E5}" dt="2023-02-24T04:10:29.266" v="1665" actId="478"/>
          <ac:cxnSpMkLst>
            <pc:docMk/>
            <pc:sldMk cId="208450719" sldId="457"/>
            <ac:cxnSpMk id="30" creationId="{A20A82FD-3080-FE72-0B1A-47ECA1DEB643}"/>
          </ac:cxnSpMkLst>
        </pc:cxnChg>
        <pc:cxnChg chg="add mod">
          <ac:chgData name="(학생) 정해찬 (전기전자공학과)" userId="c206e3f8-eda4-4d29-847b-4522f9bfce41" providerId="ADAL" clId="{BD714BFC-76E2-4247-8EB6-1D2634BDF0E5}" dt="2023-02-24T04:15:24.196" v="1696" actId="1076"/>
          <ac:cxnSpMkLst>
            <pc:docMk/>
            <pc:sldMk cId="208450719" sldId="457"/>
            <ac:cxnSpMk id="31" creationId="{546D4815-9639-93D5-A2CA-51255FC42A39}"/>
          </ac:cxnSpMkLst>
        </pc:cxnChg>
        <pc:cxnChg chg="mod">
          <ac:chgData name="(학생) 정해찬 (전기전자공학과)" userId="c206e3f8-eda4-4d29-847b-4522f9bfce41" providerId="ADAL" clId="{BD714BFC-76E2-4247-8EB6-1D2634BDF0E5}" dt="2023-02-24T04:15:24.196" v="1696" actId="1076"/>
          <ac:cxnSpMkLst>
            <pc:docMk/>
            <pc:sldMk cId="208450719" sldId="457"/>
            <ac:cxnSpMk id="32" creationId="{D740CBD2-D38D-74F8-5721-632546443DF6}"/>
          </ac:cxnSpMkLst>
        </pc:cxnChg>
        <pc:cxnChg chg="mod">
          <ac:chgData name="(학생) 정해찬 (전기전자공학과)" userId="c206e3f8-eda4-4d29-847b-4522f9bfce41" providerId="ADAL" clId="{BD714BFC-76E2-4247-8EB6-1D2634BDF0E5}" dt="2023-02-24T04:15:24.196" v="1696" actId="1076"/>
          <ac:cxnSpMkLst>
            <pc:docMk/>
            <pc:sldMk cId="208450719" sldId="457"/>
            <ac:cxnSpMk id="33" creationId="{A17E2E01-FADD-3D33-2602-352630C0A365}"/>
          </ac:cxnSpMkLst>
        </pc:cxnChg>
        <pc:cxnChg chg="mod">
          <ac:chgData name="(학생) 정해찬 (전기전자공학과)" userId="c206e3f8-eda4-4d29-847b-4522f9bfce41" providerId="ADAL" clId="{BD714BFC-76E2-4247-8EB6-1D2634BDF0E5}" dt="2023-02-24T04:15:24.196" v="1696" actId="1076"/>
          <ac:cxnSpMkLst>
            <pc:docMk/>
            <pc:sldMk cId="208450719" sldId="457"/>
            <ac:cxnSpMk id="34" creationId="{C8F7ED31-28BE-CFF3-A55C-5F6CE186DD4E}"/>
          </ac:cxnSpMkLst>
        </pc:cxnChg>
        <pc:cxnChg chg="del">
          <ac:chgData name="(학생) 정해찬 (전기전자공학과)" userId="c206e3f8-eda4-4d29-847b-4522f9bfce41" providerId="ADAL" clId="{BD714BFC-76E2-4247-8EB6-1D2634BDF0E5}" dt="2023-02-24T03:56:24.498" v="1385" actId="478"/>
          <ac:cxnSpMkLst>
            <pc:docMk/>
            <pc:sldMk cId="208450719" sldId="457"/>
            <ac:cxnSpMk id="36" creationId="{56175CFA-DC34-5DD8-2DF5-9D05A6E557B3}"/>
          </ac:cxnSpMkLst>
        </pc:cxnChg>
        <pc:cxnChg chg="del">
          <ac:chgData name="(학생) 정해찬 (전기전자공학과)" userId="c206e3f8-eda4-4d29-847b-4522f9bfce41" providerId="ADAL" clId="{BD714BFC-76E2-4247-8EB6-1D2634BDF0E5}" dt="2023-02-24T03:56:25.168" v="1386" actId="478"/>
          <ac:cxnSpMkLst>
            <pc:docMk/>
            <pc:sldMk cId="208450719" sldId="457"/>
            <ac:cxnSpMk id="37" creationId="{04D758DD-F392-EA11-009F-8BEA0363C0EB}"/>
          </ac:cxnSpMkLst>
        </pc:cxnChg>
        <pc:cxnChg chg="del">
          <ac:chgData name="(학생) 정해찬 (전기전자공학과)" userId="c206e3f8-eda4-4d29-847b-4522f9bfce41" providerId="ADAL" clId="{BD714BFC-76E2-4247-8EB6-1D2634BDF0E5}" dt="2023-02-24T03:56:27.869" v="1387" actId="478"/>
          <ac:cxnSpMkLst>
            <pc:docMk/>
            <pc:sldMk cId="208450719" sldId="457"/>
            <ac:cxnSpMk id="38" creationId="{EA181C9A-A773-C6A2-0659-4D64DE4BB5BE}"/>
          </ac:cxnSpMkLst>
        </pc:cxnChg>
        <pc:cxnChg chg="del">
          <ac:chgData name="(학생) 정해찬 (전기전자공학과)" userId="c206e3f8-eda4-4d29-847b-4522f9bfce41" providerId="ADAL" clId="{BD714BFC-76E2-4247-8EB6-1D2634BDF0E5}" dt="2023-02-24T03:56:28.725" v="1388" actId="478"/>
          <ac:cxnSpMkLst>
            <pc:docMk/>
            <pc:sldMk cId="208450719" sldId="457"/>
            <ac:cxnSpMk id="39" creationId="{881B3405-A7B0-764B-49FE-C22F0F9408F4}"/>
          </ac:cxnSpMkLst>
        </pc:cxnChg>
        <pc:cxnChg chg="add mod">
          <ac:chgData name="(학생) 정해찬 (전기전자공학과)" userId="c206e3f8-eda4-4d29-847b-4522f9bfce41" providerId="ADAL" clId="{BD714BFC-76E2-4247-8EB6-1D2634BDF0E5}" dt="2023-02-24T04:15:24.196" v="1696" actId="1076"/>
          <ac:cxnSpMkLst>
            <pc:docMk/>
            <pc:sldMk cId="208450719" sldId="457"/>
            <ac:cxnSpMk id="42" creationId="{B0B58082-A6EE-B6E2-6D6A-03497A086E6D}"/>
          </ac:cxnSpMkLst>
        </pc:cxnChg>
        <pc:cxnChg chg="add mod">
          <ac:chgData name="(학생) 정해찬 (전기전자공학과)" userId="c206e3f8-eda4-4d29-847b-4522f9bfce41" providerId="ADAL" clId="{BD714BFC-76E2-4247-8EB6-1D2634BDF0E5}" dt="2023-02-24T04:15:24.196" v="1696" actId="1076"/>
          <ac:cxnSpMkLst>
            <pc:docMk/>
            <pc:sldMk cId="208450719" sldId="457"/>
            <ac:cxnSpMk id="49" creationId="{C4CEF151-FABE-62DB-FFE5-3D1ABCF94E2A}"/>
          </ac:cxnSpMkLst>
        </pc:cxnChg>
        <pc:cxnChg chg="add mod">
          <ac:chgData name="(학생) 정해찬 (전기전자공학과)" userId="c206e3f8-eda4-4d29-847b-4522f9bfce41" providerId="ADAL" clId="{BD714BFC-76E2-4247-8EB6-1D2634BDF0E5}" dt="2023-02-24T04:15:24.196" v="1696" actId="1076"/>
          <ac:cxnSpMkLst>
            <pc:docMk/>
            <pc:sldMk cId="208450719" sldId="457"/>
            <ac:cxnSpMk id="52" creationId="{B3BCF8A2-49B2-FC52-DD75-685C7A61F63A}"/>
          </ac:cxnSpMkLst>
        </pc:cxnChg>
        <pc:cxnChg chg="add mod">
          <ac:chgData name="(학생) 정해찬 (전기전자공학과)" userId="c206e3f8-eda4-4d29-847b-4522f9bfce41" providerId="ADAL" clId="{BD714BFC-76E2-4247-8EB6-1D2634BDF0E5}" dt="2023-02-24T04:15:24.196" v="1696" actId="1076"/>
          <ac:cxnSpMkLst>
            <pc:docMk/>
            <pc:sldMk cId="208450719" sldId="457"/>
            <ac:cxnSpMk id="54" creationId="{E72F9803-A52E-D117-42A0-592AE7DDD04B}"/>
          </ac:cxnSpMkLst>
        </pc:cxnChg>
        <pc:cxnChg chg="add mod">
          <ac:chgData name="(학생) 정해찬 (전기전자공학과)" userId="c206e3f8-eda4-4d29-847b-4522f9bfce41" providerId="ADAL" clId="{BD714BFC-76E2-4247-8EB6-1D2634BDF0E5}" dt="2023-02-24T04:15:24.196" v="1696" actId="1076"/>
          <ac:cxnSpMkLst>
            <pc:docMk/>
            <pc:sldMk cId="208450719" sldId="457"/>
            <ac:cxnSpMk id="57" creationId="{CB035C61-A8B1-CFAF-41F1-F5848F52F8CE}"/>
          </ac:cxnSpMkLst>
        </pc:cxnChg>
        <pc:cxnChg chg="add mod">
          <ac:chgData name="(학생) 정해찬 (전기전자공학과)" userId="c206e3f8-eda4-4d29-847b-4522f9bfce41" providerId="ADAL" clId="{BD714BFC-76E2-4247-8EB6-1D2634BDF0E5}" dt="2023-02-24T04:15:24.196" v="1696" actId="1076"/>
          <ac:cxnSpMkLst>
            <pc:docMk/>
            <pc:sldMk cId="208450719" sldId="457"/>
            <ac:cxnSpMk id="59" creationId="{35EC4739-C141-6ADB-E136-18B017C473E1}"/>
          </ac:cxnSpMkLst>
        </pc:cxnChg>
        <pc:cxnChg chg="add mod">
          <ac:chgData name="(학생) 정해찬 (전기전자공학과)" userId="c206e3f8-eda4-4d29-847b-4522f9bfce41" providerId="ADAL" clId="{BD714BFC-76E2-4247-8EB6-1D2634BDF0E5}" dt="2023-02-24T04:15:24.196" v="1696" actId="1076"/>
          <ac:cxnSpMkLst>
            <pc:docMk/>
            <pc:sldMk cId="208450719" sldId="457"/>
            <ac:cxnSpMk id="61" creationId="{E3C48E66-1419-97A6-924D-751AAD77B40E}"/>
          </ac:cxnSpMkLst>
        </pc:cxnChg>
      </pc:sldChg>
      <pc:sldChg chg="addSp delSp modSp add mod">
        <pc:chgData name="(학생) 정해찬 (전기전자공학과)" userId="c206e3f8-eda4-4d29-847b-4522f9bfce41" providerId="ADAL" clId="{BD714BFC-76E2-4247-8EB6-1D2634BDF0E5}" dt="2023-02-23T07:03:25.721" v="1367" actId="1076"/>
        <pc:sldMkLst>
          <pc:docMk/>
          <pc:sldMk cId="1262242277" sldId="458"/>
        </pc:sldMkLst>
        <pc:picChg chg="add mod">
          <ac:chgData name="(학생) 정해찬 (전기전자공학과)" userId="c206e3f8-eda4-4d29-847b-4522f9bfce41" providerId="ADAL" clId="{BD714BFC-76E2-4247-8EB6-1D2634BDF0E5}" dt="2023-02-23T07:03:25.721" v="1367" actId="1076"/>
          <ac:picMkLst>
            <pc:docMk/>
            <pc:sldMk cId="1262242277" sldId="458"/>
            <ac:picMk id="3" creationId="{A2E189A0-88BB-EB03-909E-8D26E8D7256C}"/>
          </ac:picMkLst>
        </pc:picChg>
        <pc:picChg chg="del">
          <ac:chgData name="(학생) 정해찬 (전기전자공학과)" userId="c206e3f8-eda4-4d29-847b-4522f9bfce41" providerId="ADAL" clId="{BD714BFC-76E2-4247-8EB6-1D2634BDF0E5}" dt="2023-02-23T06:58:38.972" v="1347" actId="478"/>
          <ac:picMkLst>
            <pc:docMk/>
            <pc:sldMk cId="1262242277" sldId="458"/>
            <ac:picMk id="4098" creationId="{2FD0949C-A020-1583-6AD7-80C9F6E39018}"/>
          </ac:picMkLst>
        </pc:picChg>
      </pc:sldChg>
      <pc:sldChg chg="addSp delSp modSp add mod">
        <pc:chgData name="(학생) 정해찬 (전기전자공학과)" userId="c206e3f8-eda4-4d29-847b-4522f9bfce41" providerId="ADAL" clId="{BD714BFC-76E2-4247-8EB6-1D2634BDF0E5}" dt="2023-02-23T07:06:10.321" v="1372" actId="1076"/>
        <pc:sldMkLst>
          <pc:docMk/>
          <pc:sldMk cId="2112227021" sldId="459"/>
        </pc:sldMkLst>
        <pc:spChg chg="add mod">
          <ac:chgData name="(학생) 정해찬 (전기전자공학과)" userId="c206e3f8-eda4-4d29-847b-4522f9bfce41" providerId="ADAL" clId="{BD714BFC-76E2-4247-8EB6-1D2634BDF0E5}" dt="2023-02-23T07:03:16.838" v="1365" actId="20577"/>
          <ac:spMkLst>
            <pc:docMk/>
            <pc:sldMk cId="2112227021" sldId="459"/>
            <ac:spMk id="5" creationId="{2C80B407-550A-FD32-437F-60A01824537F}"/>
          </ac:spMkLst>
        </pc:spChg>
        <pc:picChg chg="del">
          <ac:chgData name="(학생) 정해찬 (전기전자공학과)" userId="c206e3f8-eda4-4d29-847b-4522f9bfce41" providerId="ADAL" clId="{BD714BFC-76E2-4247-8EB6-1D2634BDF0E5}" dt="2023-02-23T07:01:52.268" v="1353" actId="478"/>
          <ac:picMkLst>
            <pc:docMk/>
            <pc:sldMk cId="2112227021" sldId="459"/>
            <ac:picMk id="3" creationId="{A2E189A0-88BB-EB03-909E-8D26E8D7256C}"/>
          </ac:picMkLst>
        </pc:picChg>
        <pc:picChg chg="add mod">
          <ac:chgData name="(학생) 정해찬 (전기전자공학과)" userId="c206e3f8-eda4-4d29-847b-4522f9bfce41" providerId="ADAL" clId="{BD714BFC-76E2-4247-8EB6-1D2634BDF0E5}" dt="2023-02-23T07:03:22.443" v="1366" actId="1076"/>
          <ac:picMkLst>
            <pc:docMk/>
            <pc:sldMk cId="2112227021" sldId="459"/>
            <ac:picMk id="4" creationId="{C65874BD-B4E9-0A45-E4EE-429B2C191E9B}"/>
          </ac:picMkLst>
        </pc:picChg>
        <pc:picChg chg="add mod modCrop">
          <ac:chgData name="(학생) 정해찬 (전기전자공학과)" userId="c206e3f8-eda4-4d29-847b-4522f9bfce41" providerId="ADAL" clId="{BD714BFC-76E2-4247-8EB6-1D2634BDF0E5}" dt="2023-02-23T07:06:10.321" v="1372" actId="1076"/>
          <ac:picMkLst>
            <pc:docMk/>
            <pc:sldMk cId="2112227021" sldId="459"/>
            <ac:picMk id="7" creationId="{C88C7930-ADA0-4935-53D1-79F7EB6A5F8A}"/>
          </ac:picMkLst>
        </pc:picChg>
      </pc:sldChg>
      <pc:sldChg chg="addSp delSp modSp new mod">
        <pc:chgData name="(학생) 정해찬 (전기전자공학과)" userId="c206e3f8-eda4-4d29-847b-4522f9bfce41" providerId="ADAL" clId="{BD714BFC-76E2-4247-8EB6-1D2634BDF0E5}" dt="2023-02-23T07:08:03.376" v="1377" actId="1076"/>
        <pc:sldMkLst>
          <pc:docMk/>
          <pc:sldMk cId="3624367491" sldId="460"/>
        </pc:sldMkLst>
        <pc:spChg chg="del">
          <ac:chgData name="(학생) 정해찬 (전기전자공학과)" userId="c206e3f8-eda4-4d29-847b-4522f9bfce41" providerId="ADAL" clId="{BD714BFC-76E2-4247-8EB6-1D2634BDF0E5}" dt="2023-02-23T07:07:58.058" v="1374" actId="478"/>
          <ac:spMkLst>
            <pc:docMk/>
            <pc:sldMk cId="3624367491" sldId="460"/>
            <ac:spMk id="2" creationId="{A56550CC-F7F5-DF0D-21C6-488078A2CBEE}"/>
          </ac:spMkLst>
        </pc:spChg>
        <pc:spChg chg="del">
          <ac:chgData name="(학생) 정해찬 (전기전자공학과)" userId="c206e3f8-eda4-4d29-847b-4522f9bfce41" providerId="ADAL" clId="{BD714BFC-76E2-4247-8EB6-1D2634BDF0E5}" dt="2023-02-23T07:08:00.051" v="1375" actId="478"/>
          <ac:spMkLst>
            <pc:docMk/>
            <pc:sldMk cId="3624367491" sldId="460"/>
            <ac:spMk id="3" creationId="{66A6CC28-1A14-7FA8-F208-0E4A3ABDAE76}"/>
          </ac:spMkLst>
        </pc:spChg>
        <pc:spChg chg="add mod">
          <ac:chgData name="(학생) 정해찬 (전기전자공학과)" userId="c206e3f8-eda4-4d29-847b-4522f9bfce41" providerId="ADAL" clId="{BD714BFC-76E2-4247-8EB6-1D2634BDF0E5}" dt="2023-02-23T07:08:03.376" v="1377" actId="1076"/>
          <ac:spMkLst>
            <pc:docMk/>
            <pc:sldMk cId="3624367491" sldId="460"/>
            <ac:spMk id="5" creationId="{76310C60-69B6-FB47-522D-B343FD98F162}"/>
          </ac:spMkLst>
        </pc:spChg>
      </pc:sldChg>
    </pc:docChg>
  </pc:docChgLst>
  <pc:docChgLst>
    <pc:chgData name="(학생) 정해찬 (전기전자공학과)" userId="c206e3f8-eda4-4d29-847b-4522f9bfce41" providerId="ADAL" clId="{F017D880-F803-4F59-9506-72C130A2D537}"/>
    <pc:docChg chg="custSel delSld modSld">
      <pc:chgData name="(학생) 정해찬 (전기전자공학과)" userId="c206e3f8-eda4-4d29-847b-4522f9bfce41" providerId="ADAL" clId="{F017D880-F803-4F59-9506-72C130A2D537}" dt="2023-02-17T04:52:30.679" v="2116" actId="1076"/>
      <pc:docMkLst>
        <pc:docMk/>
      </pc:docMkLst>
      <pc:sldChg chg="addSp modSp mod">
        <pc:chgData name="(학생) 정해찬 (전기전자공학과)" userId="c206e3f8-eda4-4d29-847b-4522f9bfce41" providerId="ADAL" clId="{F017D880-F803-4F59-9506-72C130A2D537}" dt="2023-02-17T04:41:16.830" v="1261" actId="1076"/>
        <pc:sldMkLst>
          <pc:docMk/>
          <pc:sldMk cId="614306517" sldId="407"/>
        </pc:sldMkLst>
        <pc:picChg chg="add mod">
          <ac:chgData name="(학생) 정해찬 (전기전자공학과)" userId="c206e3f8-eda4-4d29-847b-4522f9bfce41" providerId="ADAL" clId="{F017D880-F803-4F59-9506-72C130A2D537}" dt="2023-02-17T04:41:16.830" v="1261" actId="1076"/>
          <ac:picMkLst>
            <pc:docMk/>
            <pc:sldMk cId="614306517" sldId="407"/>
            <ac:picMk id="2" creationId="{2E90ECEC-B9D6-5CE0-398B-0686EB5641EA}"/>
          </ac:picMkLst>
        </pc:picChg>
        <pc:picChg chg="add mod">
          <ac:chgData name="(학생) 정해찬 (전기전자공학과)" userId="c206e3f8-eda4-4d29-847b-4522f9bfce41" providerId="ADAL" clId="{F017D880-F803-4F59-9506-72C130A2D537}" dt="2023-02-17T04:41:13.420" v="1260" actId="1076"/>
          <ac:picMkLst>
            <pc:docMk/>
            <pc:sldMk cId="614306517" sldId="407"/>
            <ac:picMk id="4" creationId="{894BC785-124A-DCA2-8CDD-6E20BC061416}"/>
          </ac:picMkLst>
        </pc:picChg>
      </pc:sldChg>
      <pc:sldChg chg="addSp delSp modSp mod modNotesTx">
        <pc:chgData name="(학생) 정해찬 (전기전자공학과)" userId="c206e3f8-eda4-4d29-847b-4522f9bfce41" providerId="ADAL" clId="{F017D880-F803-4F59-9506-72C130A2D537}" dt="2023-02-17T04:45:23.148" v="1506" actId="20577"/>
        <pc:sldMkLst>
          <pc:docMk/>
          <pc:sldMk cId="2318761250" sldId="431"/>
        </pc:sldMkLst>
        <pc:spChg chg="add del mod">
          <ac:chgData name="(학생) 정해찬 (전기전자공학과)" userId="c206e3f8-eda4-4d29-847b-4522f9bfce41" providerId="ADAL" clId="{F017D880-F803-4F59-9506-72C130A2D537}" dt="2023-02-17T04:42:32.384" v="1271" actId="478"/>
          <ac:spMkLst>
            <pc:docMk/>
            <pc:sldMk cId="2318761250" sldId="431"/>
            <ac:spMk id="5" creationId="{5DE0E338-CD50-A414-2BB9-E04BE6350E5A}"/>
          </ac:spMkLst>
        </pc:spChg>
      </pc:sldChg>
      <pc:sldChg chg="modNotesTx">
        <pc:chgData name="(학생) 정해찬 (전기전자공학과)" userId="c206e3f8-eda4-4d29-847b-4522f9bfce41" providerId="ADAL" clId="{F017D880-F803-4F59-9506-72C130A2D537}" dt="2023-02-17T04:31:32.723" v="1020" actId="20577"/>
        <pc:sldMkLst>
          <pc:docMk/>
          <pc:sldMk cId="808593713" sldId="432"/>
        </pc:sldMkLst>
      </pc:sldChg>
      <pc:sldChg chg="modNotesTx">
        <pc:chgData name="(학생) 정해찬 (전기전자공학과)" userId="c206e3f8-eda4-4d29-847b-4522f9bfce41" providerId="ADAL" clId="{F017D880-F803-4F59-9506-72C130A2D537}" dt="2023-02-17T04:47:19.743" v="1611" actId="20577"/>
        <pc:sldMkLst>
          <pc:docMk/>
          <pc:sldMk cId="1815253497" sldId="433"/>
        </pc:sldMkLst>
      </pc:sldChg>
      <pc:sldChg chg="modSp modNotesTx">
        <pc:chgData name="(학생) 정해찬 (전기전자공학과)" userId="c206e3f8-eda4-4d29-847b-4522f9bfce41" providerId="ADAL" clId="{F017D880-F803-4F59-9506-72C130A2D537}" dt="2023-02-17T04:44:37.351" v="1482" actId="20577"/>
        <pc:sldMkLst>
          <pc:docMk/>
          <pc:sldMk cId="3163012356" sldId="435"/>
        </pc:sldMkLst>
        <pc:spChg chg="mod">
          <ac:chgData name="(학생) 정해찬 (전기전자공학과)" userId="c206e3f8-eda4-4d29-847b-4522f9bfce41" providerId="ADAL" clId="{F017D880-F803-4F59-9506-72C130A2D537}" dt="2023-02-17T04:43:49.300" v="1357" actId="20577"/>
          <ac:spMkLst>
            <pc:docMk/>
            <pc:sldMk cId="3163012356" sldId="435"/>
            <ac:spMk id="4" creationId="{8AC059B5-3F18-EACB-82E0-3FB35D48B586}"/>
          </ac:spMkLst>
        </pc:spChg>
      </pc:sldChg>
      <pc:sldChg chg="addSp modSp mod modNotesTx">
        <pc:chgData name="(학생) 정해찬 (전기전자공학과)" userId="c206e3f8-eda4-4d29-847b-4522f9bfce41" providerId="ADAL" clId="{F017D880-F803-4F59-9506-72C130A2D537}" dt="2023-02-17T04:52:30.679" v="2116" actId="1076"/>
        <pc:sldMkLst>
          <pc:docMk/>
          <pc:sldMk cId="2169452995" sldId="439"/>
        </pc:sldMkLst>
        <pc:spChg chg="mod">
          <ac:chgData name="(학생) 정해찬 (전기전자공학과)" userId="c206e3f8-eda4-4d29-847b-4522f9bfce41" providerId="ADAL" clId="{F017D880-F803-4F59-9506-72C130A2D537}" dt="2023-02-17T04:51:32.787" v="2054" actId="20577"/>
          <ac:spMkLst>
            <pc:docMk/>
            <pc:sldMk cId="2169452995" sldId="439"/>
            <ac:spMk id="2" creationId="{2274A6DC-E376-9D5E-1209-9F6FD727F789}"/>
          </ac:spMkLst>
        </pc:spChg>
        <pc:spChg chg="add mod">
          <ac:chgData name="(학생) 정해찬 (전기전자공학과)" userId="c206e3f8-eda4-4d29-847b-4522f9bfce41" providerId="ADAL" clId="{F017D880-F803-4F59-9506-72C130A2D537}" dt="2023-02-17T04:52:30.679" v="2116" actId="1076"/>
          <ac:spMkLst>
            <pc:docMk/>
            <pc:sldMk cId="2169452995" sldId="439"/>
            <ac:spMk id="6" creationId="{6A41A5D0-9795-063F-E685-7017C9E8CC34}"/>
          </ac:spMkLst>
        </pc:spChg>
        <pc:cxnChg chg="add mod">
          <ac:chgData name="(학생) 정해찬 (전기전자공학과)" userId="c206e3f8-eda4-4d29-847b-4522f9bfce41" providerId="ADAL" clId="{F017D880-F803-4F59-9506-72C130A2D537}" dt="2023-02-17T04:51:47.778" v="2057" actId="1582"/>
          <ac:cxnSpMkLst>
            <pc:docMk/>
            <pc:sldMk cId="2169452995" sldId="439"/>
            <ac:cxnSpMk id="4" creationId="{66D3ECF4-70EB-2F2B-CFC4-726F2AAA633D}"/>
          </ac:cxnSpMkLst>
        </pc:cxnChg>
      </pc:sldChg>
      <pc:sldChg chg="modNotesTx">
        <pc:chgData name="(학생) 정해찬 (전기전자공학과)" userId="c206e3f8-eda4-4d29-847b-4522f9bfce41" providerId="ADAL" clId="{F017D880-F803-4F59-9506-72C130A2D537}" dt="2023-02-17T04:50:17.173" v="1984" actId="20577"/>
        <pc:sldMkLst>
          <pc:docMk/>
          <pc:sldMk cId="794498477" sldId="440"/>
        </pc:sldMkLst>
      </pc:sldChg>
      <pc:sldChg chg="modNotesTx">
        <pc:chgData name="(학생) 정해찬 (전기전자공학과)" userId="c206e3f8-eda4-4d29-847b-4522f9bfce41" providerId="ADAL" clId="{F017D880-F803-4F59-9506-72C130A2D537}" dt="2023-02-17T04:49:20.292" v="1843" actId="20577"/>
        <pc:sldMkLst>
          <pc:docMk/>
          <pc:sldMk cId="240357753" sldId="441"/>
        </pc:sldMkLst>
      </pc:sldChg>
      <pc:sldChg chg="modNotesTx">
        <pc:chgData name="(학생) 정해찬 (전기전자공학과)" userId="c206e3f8-eda4-4d29-847b-4522f9bfce41" providerId="ADAL" clId="{F017D880-F803-4F59-9506-72C130A2D537}" dt="2023-02-17T04:48:32.855" v="1749" actId="20577"/>
        <pc:sldMkLst>
          <pc:docMk/>
          <pc:sldMk cId="1346337297" sldId="442"/>
        </pc:sldMkLst>
      </pc:sldChg>
      <pc:sldChg chg="addSp modSp mod">
        <pc:chgData name="(학생) 정해찬 (전기전자공학과)" userId="c206e3f8-eda4-4d29-847b-4522f9bfce41" providerId="ADAL" clId="{F017D880-F803-4F59-9506-72C130A2D537}" dt="2023-02-17T04:40:55.237" v="1257" actId="1076"/>
        <pc:sldMkLst>
          <pc:docMk/>
          <pc:sldMk cId="4032384201" sldId="444"/>
        </pc:sldMkLst>
        <pc:spChg chg="add mod">
          <ac:chgData name="(학생) 정해찬 (전기전자공학과)" userId="c206e3f8-eda4-4d29-847b-4522f9bfce41" providerId="ADAL" clId="{F017D880-F803-4F59-9506-72C130A2D537}" dt="2023-02-17T04:40:55.237" v="1257" actId="1076"/>
          <ac:spMkLst>
            <pc:docMk/>
            <pc:sldMk cId="4032384201" sldId="444"/>
            <ac:spMk id="2" creationId="{B939816B-0F5C-EF21-EE35-0F985E22ECFE}"/>
          </ac:spMkLst>
        </pc:spChg>
        <pc:picChg chg="mod">
          <ac:chgData name="(학생) 정해찬 (전기전자공학과)" userId="c206e3f8-eda4-4d29-847b-4522f9bfce41" providerId="ADAL" clId="{F017D880-F803-4F59-9506-72C130A2D537}" dt="2023-02-17T04:40:51.526" v="1256" actId="14100"/>
          <ac:picMkLst>
            <pc:docMk/>
            <pc:sldMk cId="4032384201" sldId="444"/>
            <ac:picMk id="20" creationId="{00000000-0000-0000-0000-000000000000}"/>
          </ac:picMkLst>
        </pc:picChg>
      </pc:sldChg>
      <pc:sldChg chg="modSp del mod">
        <pc:chgData name="(학생) 정해찬 (전기전자공학과)" userId="c206e3f8-eda4-4d29-847b-4522f9bfce41" providerId="ADAL" clId="{F017D880-F803-4F59-9506-72C130A2D537}" dt="2023-02-17T04:41:18.620" v="1262" actId="47"/>
        <pc:sldMkLst>
          <pc:docMk/>
          <pc:sldMk cId="3303318070" sldId="445"/>
        </pc:sldMkLst>
        <pc:picChg chg="mod">
          <ac:chgData name="(학생) 정해찬 (전기전자공학과)" userId="c206e3f8-eda4-4d29-847b-4522f9bfce41" providerId="ADAL" clId="{F017D880-F803-4F59-9506-72C130A2D537}" dt="2023-02-17T04:41:05.732" v="1258" actId="14100"/>
          <ac:picMkLst>
            <pc:docMk/>
            <pc:sldMk cId="3303318070" sldId="445"/>
            <ac:picMk id="4" creationId="{8D583546-9027-95EA-2946-1164A1204582}"/>
          </ac:picMkLst>
        </pc:picChg>
      </pc:sldChg>
      <pc:sldChg chg="addSp delSp modSp mod modNotesTx">
        <pc:chgData name="(학생) 정해찬 (전기전자공학과)" userId="c206e3f8-eda4-4d29-847b-4522f9bfce41" providerId="ADAL" clId="{F017D880-F803-4F59-9506-72C130A2D537}" dt="2023-02-17T04:37:38.940" v="1235" actId="20577"/>
        <pc:sldMkLst>
          <pc:docMk/>
          <pc:sldMk cId="998571469" sldId="448"/>
        </pc:sldMkLst>
        <pc:spChg chg="mod">
          <ac:chgData name="(학생) 정해찬 (전기전자공학과)" userId="c206e3f8-eda4-4d29-847b-4522f9bfce41" providerId="ADAL" clId="{F017D880-F803-4F59-9506-72C130A2D537}" dt="2023-02-17T04:35:21.707" v="1028" actId="6549"/>
          <ac:spMkLst>
            <pc:docMk/>
            <pc:sldMk cId="998571469" sldId="448"/>
            <ac:spMk id="2" creationId="{9080D649-9B83-68D7-F589-FE343E9BF936}"/>
          </ac:spMkLst>
        </pc:spChg>
        <pc:spChg chg="add mod">
          <ac:chgData name="(학생) 정해찬 (전기전자공학과)" userId="c206e3f8-eda4-4d29-847b-4522f9bfce41" providerId="ADAL" clId="{F017D880-F803-4F59-9506-72C130A2D537}" dt="2023-02-17T04:35:20.139" v="1027" actId="1076"/>
          <ac:spMkLst>
            <pc:docMk/>
            <pc:sldMk cId="998571469" sldId="448"/>
            <ac:spMk id="4" creationId="{C4A0FCBF-CA92-C469-3034-C7D81C105C2D}"/>
          </ac:spMkLst>
        </pc:spChg>
        <pc:spChg chg="add mod">
          <ac:chgData name="(학생) 정해찬 (전기전자공학과)" userId="c206e3f8-eda4-4d29-847b-4522f9bfce41" providerId="ADAL" clId="{F017D880-F803-4F59-9506-72C130A2D537}" dt="2023-02-17T04:35:20.139" v="1027" actId="1076"/>
          <ac:spMkLst>
            <pc:docMk/>
            <pc:sldMk cId="998571469" sldId="448"/>
            <ac:spMk id="5" creationId="{85AC9013-089B-BD88-8FFB-975D3795E998}"/>
          </ac:spMkLst>
        </pc:spChg>
        <pc:spChg chg="add del mod">
          <ac:chgData name="(학생) 정해찬 (전기전자공학과)" userId="c206e3f8-eda4-4d29-847b-4522f9bfce41" providerId="ADAL" clId="{F017D880-F803-4F59-9506-72C130A2D537}" dt="2023-02-17T04:35:30.098" v="1030" actId="478"/>
          <ac:spMkLst>
            <pc:docMk/>
            <pc:sldMk cId="998571469" sldId="448"/>
            <ac:spMk id="6" creationId="{6C6E363A-E260-4BC7-1D1E-4762ECB6A56A}"/>
          </ac:spMkLst>
        </pc:spChg>
      </pc:sldChg>
      <pc:sldChg chg="addSp modSp del mod">
        <pc:chgData name="(학생) 정해찬 (전기전자공학과)" userId="c206e3f8-eda4-4d29-847b-4522f9bfce41" providerId="ADAL" clId="{F017D880-F803-4F59-9506-72C130A2D537}" dt="2023-02-17T04:35:25.516" v="1029" actId="47"/>
        <pc:sldMkLst>
          <pc:docMk/>
          <pc:sldMk cId="2825158774" sldId="449"/>
        </pc:sldMkLst>
        <pc:spChg chg="mod">
          <ac:chgData name="(학생) 정해찬 (전기전자공학과)" userId="c206e3f8-eda4-4d29-847b-4522f9bfce41" providerId="ADAL" clId="{F017D880-F803-4F59-9506-72C130A2D537}" dt="2023-02-17T04:31:59.290" v="1022" actId="20577"/>
          <ac:spMkLst>
            <pc:docMk/>
            <pc:sldMk cId="2825158774" sldId="449"/>
            <ac:spMk id="2" creationId="{9080D649-9B83-68D7-F589-FE343E9BF936}"/>
          </ac:spMkLst>
        </pc:spChg>
        <pc:spChg chg="add mod">
          <ac:chgData name="(학생) 정해찬 (전기전자공학과)" userId="c206e3f8-eda4-4d29-847b-4522f9bfce41" providerId="ADAL" clId="{F017D880-F803-4F59-9506-72C130A2D537}" dt="2023-02-17T04:32:28.784" v="1025" actId="14100"/>
          <ac:spMkLst>
            <pc:docMk/>
            <pc:sldMk cId="2825158774" sldId="449"/>
            <ac:spMk id="5" creationId="{FF3BC792-0FC8-8F3D-4F30-5A15409372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EC338-B2F1-4DC2-8FEE-C153F5734D0E}" type="datetimeFigureOut">
              <a:rPr lang="ko-KR" altLang="en-US" smtClean="0"/>
              <a:t>2023-02-24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D2BAC-CB12-458C-9262-E83AC9A7C76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090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333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4973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26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726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1242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419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931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0817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911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2023-02-24</a:t>
            </a:fld>
            <a:endParaRPr kumimoji="1"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48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2023-02-24</a:t>
            </a:fld>
            <a:endParaRPr kumimoji="1"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19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2023-02-24</a:t>
            </a:fld>
            <a:endParaRPr kumimoji="1"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97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2023-02-24</a:t>
            </a:fld>
            <a:endParaRPr kumimoji="1"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8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2023-02-24</a:t>
            </a:fld>
            <a:endParaRPr kumimoji="1"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96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2023-02-24</a:t>
            </a:fld>
            <a:endParaRPr kumimoji="1"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29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2023-02-24</a:t>
            </a:fld>
            <a:endParaRPr kumimoji="1"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584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2023-02-24</a:t>
            </a:fld>
            <a:endParaRPr kumimoji="1"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06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2023-02-24</a:t>
            </a:fld>
            <a:endParaRPr kumimoji="1"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891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2023-02-24</a:t>
            </a:fld>
            <a:endParaRPr kumimoji="1"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13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ko-KR" altLang="en-US" dirty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2023-02-24</a:t>
            </a:fld>
            <a:endParaRPr kumimoji="1"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22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826B7-21E3-C947-B317-9E30A7CD80BA}" type="datetimeFigureOut">
              <a:rPr kumimoji="1" lang="ko-KR" altLang="en-US" smtClean="0"/>
              <a:t>2023-02-24</a:t>
            </a:fld>
            <a:endParaRPr kumimoji="1"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75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709" rtl="0" eaLnBrk="1" latinLnBrk="1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1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2413" cy="137151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066800"/>
            <a:ext cx="2133600" cy="2133600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978227" y="5722826"/>
            <a:ext cx="322075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Free Topics</a:t>
            </a:r>
            <a:endParaRPr kumimoji="1" lang="ko-KR" altLang="en-US" sz="46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1028668" y="6733786"/>
            <a:ext cx="25474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Feb 23, 2023</a:t>
            </a:r>
            <a:endParaRPr kumimoji="1" lang="ko-KR" altLang="en-US" sz="30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752" y="12114746"/>
            <a:ext cx="5804164" cy="906404"/>
          </a:xfrm>
          <a:prstGeom prst="rect">
            <a:avLst/>
          </a:prstGeom>
        </p:spPr>
      </p:pic>
      <p:sp>
        <p:nvSpPr>
          <p:cNvPr id="11" name="텍스트 상자 10"/>
          <p:cNvSpPr txBox="1"/>
          <p:nvPr/>
        </p:nvSpPr>
        <p:spPr>
          <a:xfrm>
            <a:off x="935197" y="11234769"/>
            <a:ext cx="182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CONTACT</a:t>
            </a:r>
            <a:endParaRPr kumimoji="1" lang="ko-KR" altLang="en-US" sz="23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1033752" y="11864669"/>
            <a:ext cx="13325074" cy="45719"/>
          </a:xfrm>
          <a:prstGeom prst="rect">
            <a:avLst/>
          </a:prstGeom>
          <a:solidFill>
            <a:srgbClr val="0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002856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27444" y="11990311"/>
            <a:ext cx="653138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2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</a:t>
            </a:r>
            <a:r>
              <a:rPr lang="en-US" altLang="ko-KR" sz="22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lectrical </a:t>
            </a:r>
            <a:r>
              <a:rPr lang="ko-KR" altLang="en-US" sz="22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Engineering</a:t>
            </a:r>
            <a:endParaRPr lang="en-US" altLang="ko-KR" sz="2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200" dirty="0">
                <a:solidFill>
                  <a:srgbClr val="002856"/>
                </a:solidFill>
                <a:latin typeface="Geomanist Light" charset="0"/>
                <a:ea typeface="Geomanist Light" charset="0"/>
                <a:cs typeface="Geomanist Light" charset="0"/>
              </a:rPr>
              <a:t>1st Engineering Building Room 201</a:t>
            </a:r>
            <a:endParaRPr lang="en-US" altLang="ko-KR" sz="2200" dirty="0">
              <a:solidFill>
                <a:srgbClr val="002856"/>
              </a:solidFill>
              <a:latin typeface="Geomanist Light" charset="0"/>
              <a:ea typeface="Geomanist Light" charset="0"/>
              <a:cs typeface="Geomanist Light" charset="0"/>
            </a:endParaRPr>
          </a:p>
          <a:p>
            <a:pPr>
              <a:lnSpc>
                <a:spcPct val="110000"/>
              </a:lnSpc>
            </a:pPr>
            <a:r>
              <a:rPr lang="ko-KR" altLang="en-US" sz="18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Tel.  </a:t>
            </a:r>
            <a:r>
              <a:rPr lang="ko-KR" altLang="en-US" sz="18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+82 52 217 3542         </a:t>
            </a:r>
            <a:r>
              <a:rPr lang="ko-KR" altLang="en-US" sz="18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Web.</a:t>
            </a:r>
            <a:r>
              <a:rPr lang="ko-KR" altLang="en-US" sz="18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 http://eche.unist.ac.krAddress</a:t>
            </a:r>
          </a:p>
        </p:txBody>
      </p:sp>
      <p:cxnSp>
        <p:nvCxnSpPr>
          <p:cNvPr id="2" name="직선 연결선 41">
            <a:extLst>
              <a:ext uri="{FF2B5EF4-FFF2-40B4-BE49-F238E27FC236}">
                <a16:creationId xmlns:a16="http://schemas.microsoft.com/office/drawing/2014/main" id="{8DA29198-A662-3B18-ADEA-31D00ED744A8}"/>
              </a:ext>
            </a:extLst>
          </p:cNvPr>
          <p:cNvCxnSpPr>
            <a:cxnSpLocks/>
          </p:cNvCxnSpPr>
          <p:nvPr/>
        </p:nvCxnSpPr>
        <p:spPr>
          <a:xfrm>
            <a:off x="1078548" y="6563685"/>
            <a:ext cx="2933615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3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310C60-69B6-FB47-522D-B343FD98F162}"/>
              </a:ext>
            </a:extLst>
          </p:cNvPr>
          <p:cNvSpPr txBox="1"/>
          <p:nvPr/>
        </p:nvSpPr>
        <p:spPr>
          <a:xfrm>
            <a:off x="1562877" y="1253708"/>
            <a:ext cx="121951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https://www.youtube.com/watch?v=l20TptB53RE</a:t>
            </a:r>
          </a:p>
        </p:txBody>
      </p:sp>
    </p:spTree>
    <p:extLst>
      <p:ext uri="{BB962C8B-B14F-4D97-AF65-F5344CB8AC3E}">
        <p14:creationId xmlns:p14="http://schemas.microsoft.com/office/powerpoint/2010/main" val="3624367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12595860"/>
            <a:ext cx="24382413" cy="1120139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01" name="직사각형 19"/>
          <p:cNvSpPr>
            <a:spLocks noChangeArrowheads="1"/>
          </p:cNvSpPr>
          <p:nvPr/>
        </p:nvSpPr>
        <p:spPr bwMode="auto">
          <a:xfrm>
            <a:off x="9772340" y="7834222"/>
            <a:ext cx="4837736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63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THANK YOU</a:t>
            </a:r>
            <a:endParaRPr lang="ko-KR" altLang="en-US" sz="63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924" y="12918877"/>
            <a:ext cx="4480562" cy="4736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24" y="2824905"/>
            <a:ext cx="4471124" cy="44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0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2523" y="1042193"/>
            <a:ext cx="674322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Lidar &amp; Camera Fusion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>
            <a:off x="1119188" y="1879509"/>
            <a:ext cx="5785465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F9590-C677-5836-2D77-BF7BABF63C74}"/>
              </a:ext>
            </a:extLst>
          </p:cNvPr>
          <p:cNvSpPr txBox="1"/>
          <p:nvPr/>
        </p:nvSpPr>
        <p:spPr>
          <a:xfrm>
            <a:off x="1239195" y="2014449"/>
            <a:ext cx="22391412" cy="7383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rgbClr val="002856"/>
                </a:solidFill>
                <a:ea typeface="Cambria Math" panose="02040503050406030204" pitchFamily="18" charset="0"/>
              </a:rPr>
              <a:t>Problem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ea typeface="Cambria Math" panose="02040503050406030204" pitchFamily="18" charset="0"/>
              </a:rPr>
              <a:t>Lidar – Difficulty in object recognition </a:t>
            </a:r>
          </a:p>
          <a:p>
            <a:pPr>
              <a:lnSpc>
                <a:spcPct val="150000"/>
              </a:lnSpc>
            </a:pPr>
            <a:r>
              <a:rPr lang="en-US" altLang="ko-KR" sz="4000" b="0" dirty="0">
                <a:solidFill>
                  <a:schemeClr val="tx1"/>
                </a:solidFill>
                <a:ea typeface="Cambria Math" panose="02040503050406030204" pitchFamily="18" charset="0"/>
              </a:rPr>
              <a:t>Camera – </a:t>
            </a:r>
            <a:r>
              <a:rPr lang="en-US" altLang="ko-KR" sz="4000" dirty="0">
                <a:ea typeface="Cambria Math" panose="02040503050406030204" pitchFamily="18" charset="0"/>
              </a:rPr>
              <a:t>D</a:t>
            </a:r>
            <a:r>
              <a:rPr lang="en-US" altLang="ko-KR" sz="4000" b="0" dirty="0">
                <a:solidFill>
                  <a:schemeClr val="tx1"/>
                </a:solidFill>
                <a:ea typeface="Cambria Math" panose="02040503050406030204" pitchFamily="18" charset="0"/>
              </a:rPr>
              <a:t>ifficulty to recognize objects in weather such as rain and snow or nighttime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ea typeface="Cambria Math" panose="02040503050406030204" pitchFamily="18" charset="0"/>
              </a:rPr>
              <a:t>               </a:t>
            </a:r>
          </a:p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rgbClr val="002856"/>
                </a:solidFill>
                <a:ea typeface="Cambria Math" panose="02040503050406030204" pitchFamily="18" charset="0"/>
              </a:rPr>
              <a:t>Solution 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ea typeface="Cambria Math" panose="02040503050406030204" pitchFamily="18" charset="0"/>
              </a:rPr>
              <a:t>The fusion of Lidar and Camera compensates for each other’s weakness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000" dirty="0">
                <a:ea typeface="Cambria Math" panose="02040503050406030204" pitchFamily="18" charset="0"/>
              </a:rPr>
              <a:t>Making high scored 3D cuboid by deep learning system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000" dirty="0">
                <a:ea typeface="Cambria Math" panose="02040503050406030204" pitchFamily="18" charset="0"/>
              </a:rPr>
              <a:t>Complement each other when objects are difficult to determine due to a particular environment</a:t>
            </a:r>
          </a:p>
        </p:txBody>
      </p:sp>
    </p:spTree>
    <p:extLst>
      <p:ext uri="{BB962C8B-B14F-4D97-AF65-F5344CB8AC3E}">
        <p14:creationId xmlns:p14="http://schemas.microsoft.com/office/powerpoint/2010/main" val="134633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2523" y="1042193"/>
            <a:ext cx="674322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Lidar &amp; Camera Fusion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>
            <a:off x="1119188" y="1879509"/>
            <a:ext cx="5785465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B36E60E-8524-F688-9F80-39D727F7E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2129592"/>
            <a:ext cx="19128265" cy="1019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72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2523" y="1042193"/>
            <a:ext cx="674322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Lidar &amp; Camera Fusion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>
            <a:off x="1119188" y="1879509"/>
            <a:ext cx="5785465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FD0949C-A020-1583-6AD7-80C9F6E39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003" y="2129592"/>
            <a:ext cx="19015442" cy="1021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68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2523" y="1042193"/>
            <a:ext cx="674322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Lidar &amp; Camera Fusion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>
            <a:off x="1119188" y="1879509"/>
            <a:ext cx="5785465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92F829-5E8C-6A2D-0745-089C6EEBC3A0}"/>
              </a:ext>
            </a:extLst>
          </p:cNvPr>
          <p:cNvSpPr txBox="1"/>
          <p:nvPr/>
        </p:nvSpPr>
        <p:spPr>
          <a:xfrm>
            <a:off x="1119188" y="2129593"/>
            <a:ext cx="225619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/>
              <a:t>“Robust Cuboid Modeling from Noisy and Incomplete 3D Point Clouds Using Gaussian Mixture Model”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4D082FA-8A23-9686-9DC3-473DCAF4B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188" y="4220087"/>
            <a:ext cx="10153650" cy="46386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247DA06-A8AB-D64B-0EFC-AED21E5227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75525" y="3829561"/>
            <a:ext cx="101155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0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2523" y="1042193"/>
            <a:ext cx="674322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Lidar &amp; Camera Fusion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>
            <a:off x="1119188" y="1879509"/>
            <a:ext cx="5785465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F9590-C677-5836-2D77-BF7BABF63C74}"/>
              </a:ext>
            </a:extLst>
          </p:cNvPr>
          <p:cNvSpPr txBox="1"/>
          <p:nvPr/>
        </p:nvSpPr>
        <p:spPr>
          <a:xfrm>
            <a:off x="1239195" y="2014449"/>
            <a:ext cx="22391412" cy="369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000" dirty="0">
                <a:ea typeface="Cambria Math" panose="02040503050406030204" pitchFamily="18" charset="0"/>
              </a:rPr>
              <a:t>Making high scored 3D cuboid by deep learning system</a:t>
            </a:r>
          </a:p>
          <a:p>
            <a:pPr>
              <a:lnSpc>
                <a:spcPct val="150000"/>
              </a:lnSpc>
            </a:pPr>
            <a:endParaRPr lang="en-US" altLang="ko-KR" sz="4000" dirty="0"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4000" dirty="0">
                <a:ea typeface="Cambria Math" panose="0204050305040603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4000" dirty="0">
              <a:ea typeface="Cambria Math" panose="020405030504060302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10515A-2380-27F5-86CC-55264134A533}"/>
              </a:ext>
            </a:extLst>
          </p:cNvPr>
          <p:cNvSpPr/>
          <p:nvPr/>
        </p:nvSpPr>
        <p:spPr>
          <a:xfrm>
            <a:off x="1437859" y="7143081"/>
            <a:ext cx="3004457" cy="1325910"/>
          </a:xfrm>
          <a:prstGeom prst="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Slam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43B923-4EEA-4549-F73A-624AA2A24A1F}"/>
              </a:ext>
            </a:extLst>
          </p:cNvPr>
          <p:cNvSpPr/>
          <p:nvPr/>
        </p:nvSpPr>
        <p:spPr>
          <a:xfrm>
            <a:off x="4721290" y="3940036"/>
            <a:ext cx="3004457" cy="1325910"/>
          </a:xfrm>
          <a:prstGeom prst="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2D Image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1F0D8B-6FD7-7543-09FA-7B4BA289E198}"/>
              </a:ext>
            </a:extLst>
          </p:cNvPr>
          <p:cNvSpPr/>
          <p:nvPr/>
        </p:nvSpPr>
        <p:spPr>
          <a:xfrm>
            <a:off x="4721290" y="10383605"/>
            <a:ext cx="3004457" cy="1325910"/>
          </a:xfrm>
          <a:prstGeom prst="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3D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point Cloud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488506-C008-41BB-ECB2-0F1933A1884F}"/>
              </a:ext>
            </a:extLst>
          </p:cNvPr>
          <p:cNvSpPr/>
          <p:nvPr/>
        </p:nvSpPr>
        <p:spPr>
          <a:xfrm>
            <a:off x="4721290" y="5462884"/>
            <a:ext cx="3004457" cy="1325910"/>
          </a:xfrm>
          <a:prstGeom prst="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Camera pose estimation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6B264F-31BE-7502-D701-C7C9D6AF2822}"/>
              </a:ext>
            </a:extLst>
          </p:cNvPr>
          <p:cNvSpPr/>
          <p:nvPr/>
        </p:nvSpPr>
        <p:spPr>
          <a:xfrm>
            <a:off x="4721291" y="8823278"/>
            <a:ext cx="3004457" cy="1325910"/>
          </a:xfrm>
          <a:prstGeom prst="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Lidar pose estimation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CE40C7-E253-7EF6-4C78-FDD9B87ABCF0}"/>
              </a:ext>
            </a:extLst>
          </p:cNvPr>
          <p:cNvSpPr/>
          <p:nvPr/>
        </p:nvSpPr>
        <p:spPr>
          <a:xfrm>
            <a:off x="8662863" y="4695831"/>
            <a:ext cx="3004457" cy="1325910"/>
          </a:xfrm>
          <a:prstGeom prst="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3D cuboid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2E4331-6093-2D4C-BDB1-4B449EA950AF}"/>
              </a:ext>
            </a:extLst>
          </p:cNvPr>
          <p:cNvSpPr/>
          <p:nvPr/>
        </p:nvSpPr>
        <p:spPr>
          <a:xfrm>
            <a:off x="8662862" y="9688771"/>
            <a:ext cx="3004457" cy="1325910"/>
          </a:xfrm>
          <a:prstGeom prst="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3D cuboid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C5255F-E683-A5BC-CA02-07B52975B8C2}"/>
              </a:ext>
            </a:extLst>
          </p:cNvPr>
          <p:cNvSpPr/>
          <p:nvPr/>
        </p:nvSpPr>
        <p:spPr>
          <a:xfrm>
            <a:off x="12314894" y="6809160"/>
            <a:ext cx="3004457" cy="1993752"/>
          </a:xfrm>
          <a:prstGeom prst="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Scoring deep learning system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1AD5F9-5006-0234-D592-B5E7721255A8}"/>
              </a:ext>
            </a:extLst>
          </p:cNvPr>
          <p:cNvSpPr/>
          <p:nvPr/>
        </p:nvSpPr>
        <p:spPr>
          <a:xfrm>
            <a:off x="16447704" y="7087257"/>
            <a:ext cx="3004457" cy="1325910"/>
          </a:xfrm>
          <a:prstGeom prst="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Real 3D cuboid detection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91256E4-B333-9A17-E880-01C0A7B2711A}"/>
              </a:ext>
            </a:extLst>
          </p:cNvPr>
          <p:cNvSpPr/>
          <p:nvPr/>
        </p:nvSpPr>
        <p:spPr>
          <a:xfrm>
            <a:off x="4198776" y="3601621"/>
            <a:ext cx="7868743" cy="343644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358B3B4-9092-B5FA-BE23-EA6E745ECE56}"/>
              </a:ext>
            </a:extLst>
          </p:cNvPr>
          <p:cNvSpPr/>
          <p:nvPr/>
        </p:nvSpPr>
        <p:spPr>
          <a:xfrm>
            <a:off x="4322463" y="8577062"/>
            <a:ext cx="7868743" cy="3436442"/>
          </a:xfrm>
          <a:prstGeom prst="roundRect">
            <a:avLst/>
          </a:prstGeom>
          <a:noFill/>
          <a:ln w="76200">
            <a:solidFill>
              <a:srgbClr val="3A3A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4D5F207-087B-6BE2-CB05-B75AC4CE347E}"/>
              </a:ext>
            </a:extLst>
          </p:cNvPr>
          <p:cNvCxnSpPr/>
          <p:nvPr/>
        </p:nvCxnSpPr>
        <p:spPr>
          <a:xfrm flipV="1">
            <a:off x="3679732" y="6344493"/>
            <a:ext cx="914400" cy="631076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20A82FD-3080-FE72-0B1A-47ECA1DEB643}"/>
              </a:ext>
            </a:extLst>
          </p:cNvPr>
          <p:cNvCxnSpPr>
            <a:cxnSpLocks/>
          </p:cNvCxnSpPr>
          <p:nvPr/>
        </p:nvCxnSpPr>
        <p:spPr>
          <a:xfrm>
            <a:off x="3764287" y="8730895"/>
            <a:ext cx="868976" cy="52893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740CBD2-D38D-74F8-5721-632546443DF6}"/>
              </a:ext>
            </a:extLst>
          </p:cNvPr>
          <p:cNvCxnSpPr>
            <a:cxnSpLocks/>
          </p:cNvCxnSpPr>
          <p:nvPr/>
        </p:nvCxnSpPr>
        <p:spPr>
          <a:xfrm>
            <a:off x="11833131" y="6014626"/>
            <a:ext cx="868976" cy="52893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17E2E01-FADD-3D33-2602-352630C0A365}"/>
              </a:ext>
            </a:extLst>
          </p:cNvPr>
          <p:cNvCxnSpPr/>
          <p:nvPr/>
        </p:nvCxnSpPr>
        <p:spPr>
          <a:xfrm flipV="1">
            <a:off x="11776610" y="9095259"/>
            <a:ext cx="914400" cy="631076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8F7ED31-28BE-CFF3-A55C-5F6CE186DD4E}"/>
              </a:ext>
            </a:extLst>
          </p:cNvPr>
          <p:cNvCxnSpPr>
            <a:cxnSpLocks/>
          </p:cNvCxnSpPr>
          <p:nvPr/>
        </p:nvCxnSpPr>
        <p:spPr>
          <a:xfrm>
            <a:off x="15447736" y="7779004"/>
            <a:ext cx="868976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6175CFA-DC34-5DD8-2DF5-9D05A6E557B3}"/>
              </a:ext>
            </a:extLst>
          </p:cNvPr>
          <p:cNvCxnSpPr>
            <a:cxnSpLocks/>
          </p:cNvCxnSpPr>
          <p:nvPr/>
        </p:nvCxnSpPr>
        <p:spPr>
          <a:xfrm>
            <a:off x="7793886" y="9928155"/>
            <a:ext cx="868976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4D758DD-F392-EA11-009F-8BEA0363C0EB}"/>
              </a:ext>
            </a:extLst>
          </p:cNvPr>
          <p:cNvCxnSpPr>
            <a:cxnSpLocks/>
          </p:cNvCxnSpPr>
          <p:nvPr/>
        </p:nvCxnSpPr>
        <p:spPr>
          <a:xfrm>
            <a:off x="7793887" y="10752359"/>
            <a:ext cx="868976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A181C9A-A773-C6A2-0659-4D64DE4BB5BE}"/>
              </a:ext>
            </a:extLst>
          </p:cNvPr>
          <p:cNvCxnSpPr>
            <a:cxnSpLocks/>
          </p:cNvCxnSpPr>
          <p:nvPr/>
        </p:nvCxnSpPr>
        <p:spPr>
          <a:xfrm>
            <a:off x="7822345" y="4985151"/>
            <a:ext cx="868976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81B3405-A7B0-764B-49FE-C22F0F9408F4}"/>
              </a:ext>
            </a:extLst>
          </p:cNvPr>
          <p:cNvCxnSpPr>
            <a:cxnSpLocks/>
          </p:cNvCxnSpPr>
          <p:nvPr/>
        </p:nvCxnSpPr>
        <p:spPr>
          <a:xfrm>
            <a:off x="7822346" y="5809355"/>
            <a:ext cx="868976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26CB98E-46CE-3A48-C7F6-C2D79C7C6AB7}"/>
              </a:ext>
            </a:extLst>
          </p:cNvPr>
          <p:cNvSpPr/>
          <p:nvPr/>
        </p:nvSpPr>
        <p:spPr>
          <a:xfrm>
            <a:off x="6394437" y="3246373"/>
            <a:ext cx="3477420" cy="563123"/>
          </a:xfrm>
          <a:prstGeom prst="rect">
            <a:avLst/>
          </a:prstGeom>
          <a:solidFill>
            <a:schemeClr val="bg1"/>
          </a:solidFill>
          <a:ln w="762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&lt;Camera Sensor&gt;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271E9EE-7392-3B37-AFEF-43BF38ACBFC7}"/>
              </a:ext>
            </a:extLst>
          </p:cNvPr>
          <p:cNvSpPr/>
          <p:nvPr/>
        </p:nvSpPr>
        <p:spPr>
          <a:xfrm>
            <a:off x="6726145" y="8204770"/>
            <a:ext cx="3004457" cy="563123"/>
          </a:xfrm>
          <a:prstGeom prst="rect">
            <a:avLst/>
          </a:prstGeom>
          <a:solidFill>
            <a:schemeClr val="bg1"/>
          </a:solidFill>
          <a:ln w="762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&lt;Lidar Sensor&gt;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39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2523" y="1042193"/>
            <a:ext cx="674322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Lidar &amp; Camera Fusion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>
            <a:off x="1119188" y="1879509"/>
            <a:ext cx="5785465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65874BD-B4E9-0A45-E4EE-429B2C191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7859" y="3140049"/>
            <a:ext cx="9292374" cy="88687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80B407-550A-FD32-437F-60A01824537F}"/>
              </a:ext>
            </a:extLst>
          </p:cNvPr>
          <p:cNvSpPr txBox="1"/>
          <p:nvPr/>
        </p:nvSpPr>
        <p:spPr>
          <a:xfrm>
            <a:off x="1119188" y="2129593"/>
            <a:ext cx="225619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/>
              <a:t>“Seeing Through Fog Without Seeing Fog: Deep Multimodal Sensor Fusion in Unseen Adverse Weather”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8C7930-ADA0-4935-53D1-79F7EB6A5F8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50"/>
          <a:stretch/>
        </p:blipFill>
        <p:spPr>
          <a:xfrm>
            <a:off x="10913433" y="3531932"/>
            <a:ext cx="12368568" cy="820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2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2523" y="1042193"/>
            <a:ext cx="674322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Lidar &amp; Camera Fusion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>
            <a:off x="1119188" y="1879509"/>
            <a:ext cx="5785465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2E189A0-88BB-EB03-909E-8D26E8D72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4683" y="2209802"/>
            <a:ext cx="22113045" cy="900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4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2523" y="1042193"/>
            <a:ext cx="674322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Lidar &amp; Camera Fusion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>
            <a:off x="1119188" y="1879509"/>
            <a:ext cx="5785465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F9590-C677-5836-2D77-BF7BABF63C74}"/>
              </a:ext>
            </a:extLst>
          </p:cNvPr>
          <p:cNvSpPr txBox="1"/>
          <p:nvPr/>
        </p:nvSpPr>
        <p:spPr>
          <a:xfrm>
            <a:off x="1239195" y="2014449"/>
            <a:ext cx="22391412" cy="92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000" dirty="0">
                <a:ea typeface="Cambria Math" panose="02040503050406030204" pitchFamily="18" charset="0"/>
              </a:rPr>
              <a:t>Complement each other when objects are difficult to determine due to a particular environment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43B923-4EEA-4549-F73A-624AA2A24A1F}"/>
              </a:ext>
            </a:extLst>
          </p:cNvPr>
          <p:cNvSpPr/>
          <p:nvPr/>
        </p:nvSpPr>
        <p:spPr>
          <a:xfrm>
            <a:off x="6385019" y="3268019"/>
            <a:ext cx="2183363" cy="1325910"/>
          </a:xfrm>
          <a:prstGeom prst="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2D Image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488506-C008-41BB-ECB2-0F1933A1884F}"/>
              </a:ext>
            </a:extLst>
          </p:cNvPr>
          <p:cNvSpPr/>
          <p:nvPr/>
        </p:nvSpPr>
        <p:spPr>
          <a:xfrm>
            <a:off x="7392764" y="6975044"/>
            <a:ext cx="3004457" cy="1325910"/>
          </a:xfrm>
          <a:prstGeom prst="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Sensor pose estimation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C5255F-E683-A5BC-CA02-07B52975B8C2}"/>
              </a:ext>
            </a:extLst>
          </p:cNvPr>
          <p:cNvSpPr/>
          <p:nvPr/>
        </p:nvSpPr>
        <p:spPr>
          <a:xfrm>
            <a:off x="12950858" y="6696947"/>
            <a:ext cx="3004457" cy="1993752"/>
          </a:xfrm>
          <a:prstGeom prst="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Scoring deep learning system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1AD5F9-5006-0234-D592-B5E7721255A8}"/>
              </a:ext>
            </a:extLst>
          </p:cNvPr>
          <p:cNvSpPr/>
          <p:nvPr/>
        </p:nvSpPr>
        <p:spPr>
          <a:xfrm>
            <a:off x="17083668" y="6975044"/>
            <a:ext cx="3004457" cy="1325910"/>
          </a:xfrm>
          <a:prstGeom prst="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Real 3D cuboid detection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91256E4-B333-9A17-E880-01C0A7B2711A}"/>
              </a:ext>
            </a:extLst>
          </p:cNvPr>
          <p:cNvSpPr/>
          <p:nvPr/>
        </p:nvSpPr>
        <p:spPr>
          <a:xfrm>
            <a:off x="5984022" y="3081765"/>
            <a:ext cx="6265524" cy="162385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358B3B4-9092-B5FA-BE23-EA6E745ECE56}"/>
              </a:ext>
            </a:extLst>
          </p:cNvPr>
          <p:cNvSpPr/>
          <p:nvPr/>
        </p:nvSpPr>
        <p:spPr>
          <a:xfrm>
            <a:off x="6028796" y="10662891"/>
            <a:ext cx="6204551" cy="1628142"/>
          </a:xfrm>
          <a:prstGeom prst="roundRect">
            <a:avLst/>
          </a:prstGeom>
          <a:noFill/>
          <a:ln w="76200">
            <a:solidFill>
              <a:srgbClr val="3A3A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740CBD2-D38D-74F8-5721-632546443DF6}"/>
              </a:ext>
            </a:extLst>
          </p:cNvPr>
          <p:cNvCxnSpPr>
            <a:cxnSpLocks/>
          </p:cNvCxnSpPr>
          <p:nvPr/>
        </p:nvCxnSpPr>
        <p:spPr>
          <a:xfrm>
            <a:off x="12469095" y="5902413"/>
            <a:ext cx="868976" cy="52893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17E2E01-FADD-3D33-2602-352630C0A365}"/>
              </a:ext>
            </a:extLst>
          </p:cNvPr>
          <p:cNvCxnSpPr/>
          <p:nvPr/>
        </p:nvCxnSpPr>
        <p:spPr>
          <a:xfrm flipV="1">
            <a:off x="12412574" y="8983046"/>
            <a:ext cx="914400" cy="631076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8F7ED31-28BE-CFF3-A55C-5F6CE186DD4E}"/>
              </a:ext>
            </a:extLst>
          </p:cNvPr>
          <p:cNvCxnSpPr>
            <a:cxnSpLocks/>
          </p:cNvCxnSpPr>
          <p:nvPr/>
        </p:nvCxnSpPr>
        <p:spPr>
          <a:xfrm>
            <a:off x="16083700" y="7666791"/>
            <a:ext cx="868976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271E9EE-7392-3B37-AFEF-43BF38ACBFC7}"/>
              </a:ext>
            </a:extLst>
          </p:cNvPr>
          <p:cNvSpPr/>
          <p:nvPr/>
        </p:nvSpPr>
        <p:spPr>
          <a:xfrm>
            <a:off x="2705783" y="11248952"/>
            <a:ext cx="3259564" cy="563123"/>
          </a:xfrm>
          <a:prstGeom prst="rect">
            <a:avLst/>
          </a:prstGeom>
          <a:solidFill>
            <a:schemeClr val="bg1"/>
          </a:solidFill>
          <a:ln w="762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&lt;Radar&gt;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3F91E79-F597-9995-628C-CB25FC2B9E44}"/>
              </a:ext>
            </a:extLst>
          </p:cNvPr>
          <p:cNvSpPr/>
          <p:nvPr/>
        </p:nvSpPr>
        <p:spPr>
          <a:xfrm>
            <a:off x="6450333" y="10823970"/>
            <a:ext cx="2030963" cy="1325910"/>
          </a:xfrm>
          <a:prstGeom prst="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3D point Cloud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F6F3235-5332-78EC-9119-B9E39E865293}"/>
              </a:ext>
            </a:extLst>
          </p:cNvPr>
          <p:cNvCxnSpPr>
            <a:cxnSpLocks/>
          </p:cNvCxnSpPr>
          <p:nvPr/>
        </p:nvCxnSpPr>
        <p:spPr>
          <a:xfrm>
            <a:off x="8672900" y="11519710"/>
            <a:ext cx="868976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C0C4D33-A6A8-8B23-8C19-EFD15512D8C3}"/>
              </a:ext>
            </a:extLst>
          </p:cNvPr>
          <p:cNvCxnSpPr>
            <a:cxnSpLocks/>
          </p:cNvCxnSpPr>
          <p:nvPr/>
        </p:nvCxnSpPr>
        <p:spPr>
          <a:xfrm>
            <a:off x="8733516" y="3961965"/>
            <a:ext cx="868976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2F352F-1EAA-ECA2-18A4-61D744FF8759}"/>
              </a:ext>
            </a:extLst>
          </p:cNvPr>
          <p:cNvSpPr/>
          <p:nvPr/>
        </p:nvSpPr>
        <p:spPr>
          <a:xfrm>
            <a:off x="9767626" y="3248442"/>
            <a:ext cx="2183363" cy="1325910"/>
          </a:xfrm>
          <a:prstGeom prst="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3D cuboid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CA29DE1-335E-54EA-4568-FA8D4326D0BF}"/>
              </a:ext>
            </a:extLst>
          </p:cNvPr>
          <p:cNvSpPr/>
          <p:nvPr/>
        </p:nvSpPr>
        <p:spPr>
          <a:xfrm>
            <a:off x="5967822" y="8805677"/>
            <a:ext cx="6265525" cy="1628142"/>
          </a:xfrm>
          <a:prstGeom prst="roundRect">
            <a:avLst/>
          </a:prstGeom>
          <a:noFill/>
          <a:ln w="76200">
            <a:solidFill>
              <a:srgbClr val="3A3A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59C5EF7-0C5E-EC90-F456-D24E59140A28}"/>
              </a:ext>
            </a:extLst>
          </p:cNvPr>
          <p:cNvSpPr/>
          <p:nvPr/>
        </p:nvSpPr>
        <p:spPr>
          <a:xfrm>
            <a:off x="5967824" y="4934293"/>
            <a:ext cx="6265524" cy="162385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3BB1A9-2336-FABD-1B8F-B4968D168441}"/>
              </a:ext>
            </a:extLst>
          </p:cNvPr>
          <p:cNvSpPr/>
          <p:nvPr/>
        </p:nvSpPr>
        <p:spPr>
          <a:xfrm>
            <a:off x="6450333" y="8934693"/>
            <a:ext cx="2030963" cy="1325910"/>
          </a:xfrm>
          <a:prstGeom prst="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3D point Cloud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4DA3CBF-1BD6-621B-21ED-13CDCDF1E7F4}"/>
              </a:ext>
            </a:extLst>
          </p:cNvPr>
          <p:cNvCxnSpPr>
            <a:cxnSpLocks/>
          </p:cNvCxnSpPr>
          <p:nvPr/>
        </p:nvCxnSpPr>
        <p:spPr>
          <a:xfrm>
            <a:off x="5090734" y="7621525"/>
            <a:ext cx="1455648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46D4815-9639-93D5-A2CA-51255FC42A39}"/>
              </a:ext>
            </a:extLst>
          </p:cNvPr>
          <p:cNvCxnSpPr>
            <a:cxnSpLocks/>
          </p:cNvCxnSpPr>
          <p:nvPr/>
        </p:nvCxnSpPr>
        <p:spPr>
          <a:xfrm>
            <a:off x="8672900" y="9619748"/>
            <a:ext cx="868976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8FEC886-BC54-98B5-9B37-84F034103E3A}"/>
              </a:ext>
            </a:extLst>
          </p:cNvPr>
          <p:cNvSpPr/>
          <p:nvPr/>
        </p:nvSpPr>
        <p:spPr>
          <a:xfrm>
            <a:off x="6385019" y="5062096"/>
            <a:ext cx="2183363" cy="1325910"/>
          </a:xfrm>
          <a:prstGeom prst="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2D Image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0B58082-A6EE-B6E2-6D6A-03497A086E6D}"/>
              </a:ext>
            </a:extLst>
          </p:cNvPr>
          <p:cNvCxnSpPr>
            <a:cxnSpLocks/>
          </p:cNvCxnSpPr>
          <p:nvPr/>
        </p:nvCxnSpPr>
        <p:spPr>
          <a:xfrm>
            <a:off x="8733516" y="5746218"/>
            <a:ext cx="868976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139006B-0C18-4833-1C80-55526D70E89B}"/>
              </a:ext>
            </a:extLst>
          </p:cNvPr>
          <p:cNvSpPr/>
          <p:nvPr/>
        </p:nvSpPr>
        <p:spPr>
          <a:xfrm>
            <a:off x="9767626" y="5062096"/>
            <a:ext cx="2183363" cy="1325910"/>
          </a:xfrm>
          <a:prstGeom prst="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3D cuboid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67F7BF3-85F4-8D83-A482-37B640EBA2B7}"/>
              </a:ext>
            </a:extLst>
          </p:cNvPr>
          <p:cNvSpPr/>
          <p:nvPr/>
        </p:nvSpPr>
        <p:spPr>
          <a:xfrm>
            <a:off x="9731103" y="8983259"/>
            <a:ext cx="2183363" cy="1325910"/>
          </a:xfrm>
          <a:prstGeom prst="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3D cuboid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8D4AA79-AF0C-AED9-8014-67C79F3776D9}"/>
              </a:ext>
            </a:extLst>
          </p:cNvPr>
          <p:cNvSpPr/>
          <p:nvPr/>
        </p:nvSpPr>
        <p:spPr>
          <a:xfrm>
            <a:off x="9767625" y="10867559"/>
            <a:ext cx="2183363" cy="1325910"/>
          </a:xfrm>
          <a:prstGeom prst="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3D cuboid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5487AC-0AE5-70A1-FAB0-82AEB2ED2C7D}"/>
              </a:ext>
            </a:extLst>
          </p:cNvPr>
          <p:cNvSpPr/>
          <p:nvPr/>
        </p:nvSpPr>
        <p:spPr>
          <a:xfrm>
            <a:off x="3420818" y="9433832"/>
            <a:ext cx="1829493" cy="563123"/>
          </a:xfrm>
          <a:prstGeom prst="rect">
            <a:avLst/>
          </a:prstGeom>
          <a:solidFill>
            <a:schemeClr val="bg1"/>
          </a:solidFill>
          <a:ln w="762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&lt;Lidar&gt;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03A3651-E8A5-4C8B-5D8A-C7140E87E79E}"/>
              </a:ext>
            </a:extLst>
          </p:cNvPr>
          <p:cNvSpPr/>
          <p:nvPr/>
        </p:nvSpPr>
        <p:spPr>
          <a:xfrm>
            <a:off x="2391517" y="5443489"/>
            <a:ext cx="3514299" cy="563123"/>
          </a:xfrm>
          <a:prstGeom prst="rect">
            <a:avLst/>
          </a:prstGeom>
          <a:solidFill>
            <a:schemeClr val="bg1"/>
          </a:solidFill>
          <a:ln w="762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&lt;Gated Camera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5D512C8-3C6A-6804-9B3C-C3420C954DB8}"/>
              </a:ext>
            </a:extLst>
          </p:cNvPr>
          <p:cNvSpPr/>
          <p:nvPr/>
        </p:nvSpPr>
        <p:spPr>
          <a:xfrm>
            <a:off x="2672131" y="3522334"/>
            <a:ext cx="3140213" cy="563123"/>
          </a:xfrm>
          <a:prstGeom prst="rect">
            <a:avLst/>
          </a:prstGeom>
          <a:solidFill>
            <a:schemeClr val="bg1"/>
          </a:solidFill>
          <a:ln w="762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&lt;RGB Camera&gt;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4CEF151-FABE-62DB-FFE5-3D1ABCF94E2A}"/>
              </a:ext>
            </a:extLst>
          </p:cNvPr>
          <p:cNvCxnSpPr>
            <a:cxnSpLocks/>
          </p:cNvCxnSpPr>
          <p:nvPr/>
        </p:nvCxnSpPr>
        <p:spPr>
          <a:xfrm flipV="1">
            <a:off x="8894993" y="4129799"/>
            <a:ext cx="707499" cy="263594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3BCF8A2-49B2-FC52-DD75-685C7A61F63A}"/>
              </a:ext>
            </a:extLst>
          </p:cNvPr>
          <p:cNvCxnSpPr>
            <a:cxnSpLocks/>
          </p:cNvCxnSpPr>
          <p:nvPr/>
        </p:nvCxnSpPr>
        <p:spPr>
          <a:xfrm flipV="1">
            <a:off x="9033215" y="5812336"/>
            <a:ext cx="548960" cy="949277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72F9803-A52E-D117-42A0-592AE7DDD04B}"/>
              </a:ext>
            </a:extLst>
          </p:cNvPr>
          <p:cNvCxnSpPr>
            <a:cxnSpLocks/>
          </p:cNvCxnSpPr>
          <p:nvPr/>
        </p:nvCxnSpPr>
        <p:spPr>
          <a:xfrm>
            <a:off x="8894993" y="8509196"/>
            <a:ext cx="656836" cy="2767889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B035C61-A8B1-CFAF-41F1-F5848F52F8CE}"/>
              </a:ext>
            </a:extLst>
          </p:cNvPr>
          <p:cNvCxnSpPr>
            <a:cxnSpLocks/>
          </p:cNvCxnSpPr>
          <p:nvPr/>
        </p:nvCxnSpPr>
        <p:spPr>
          <a:xfrm>
            <a:off x="9032979" y="8509196"/>
            <a:ext cx="518850" cy="100981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5EC4739-C141-6ADB-E136-18B017C473E1}"/>
              </a:ext>
            </a:extLst>
          </p:cNvPr>
          <p:cNvCxnSpPr>
            <a:cxnSpLocks/>
          </p:cNvCxnSpPr>
          <p:nvPr/>
        </p:nvCxnSpPr>
        <p:spPr>
          <a:xfrm>
            <a:off x="12529661" y="3961965"/>
            <a:ext cx="919129" cy="2266993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3C48E66-1419-97A6-924D-751AAD77B40E}"/>
              </a:ext>
            </a:extLst>
          </p:cNvPr>
          <p:cNvCxnSpPr>
            <a:cxnSpLocks/>
          </p:cNvCxnSpPr>
          <p:nvPr/>
        </p:nvCxnSpPr>
        <p:spPr>
          <a:xfrm flipV="1">
            <a:off x="12529660" y="9158688"/>
            <a:ext cx="919129" cy="2268009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F4E4446-E1B6-C4F5-ED3D-70BF1F40159D}"/>
              </a:ext>
            </a:extLst>
          </p:cNvPr>
          <p:cNvSpPr/>
          <p:nvPr/>
        </p:nvSpPr>
        <p:spPr>
          <a:xfrm>
            <a:off x="1237780" y="6938508"/>
            <a:ext cx="3004457" cy="1325910"/>
          </a:xfrm>
          <a:prstGeom prst="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Slam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50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10246</TotalTime>
  <Words>280</Words>
  <Application>Microsoft Office PowerPoint</Application>
  <PresentationFormat>사용자 지정</PresentationFormat>
  <Paragraphs>66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Geomanist Light</vt:lpstr>
      <vt:lpstr>나눔고딕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(학생) 정해찬 (전기전자공학과)</cp:lastModifiedBy>
  <cp:revision>137</cp:revision>
  <dcterms:created xsi:type="dcterms:W3CDTF">2017-02-16T07:20:56Z</dcterms:created>
  <dcterms:modified xsi:type="dcterms:W3CDTF">2023-02-24T04:15:34Z</dcterms:modified>
</cp:coreProperties>
</file>