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42" r:id="rId3"/>
    <p:sldId id="343" r:id="rId4"/>
    <p:sldId id="345" r:id="rId5"/>
    <p:sldId id="344" r:id="rId6"/>
    <p:sldId id="346" r:id="rId7"/>
    <p:sldId id="347" r:id="rId8"/>
    <p:sldId id="348" r:id="rId9"/>
    <p:sldId id="351" r:id="rId10"/>
    <p:sldId id="349" r:id="rId11"/>
    <p:sldId id="350" r:id="rId12"/>
    <p:sldId id="353" r:id="rId13"/>
    <p:sldId id="354" r:id="rId14"/>
    <p:sldId id="356" r:id="rId15"/>
    <p:sldId id="357" r:id="rId16"/>
    <p:sldId id="355" r:id="rId17"/>
    <p:sldId id="358" r:id="rId18"/>
    <p:sldId id="359" r:id="rId19"/>
    <p:sldId id="311" r:id="rId20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23"/>
    </p:embeddedFont>
    <p:embeddedFont>
      <p:font typeface="나눔고딕" pitchFamily="2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2160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0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1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1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53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28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8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2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1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0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7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0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Scan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context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scan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context++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2022.07.21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Topic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scan context++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Robust rotation &amp; translation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43A51-B93F-DC9D-B9A7-033E7D34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8" y="2971582"/>
            <a:ext cx="5132896" cy="3338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6782CA-E1C5-705E-AC55-5A168952E499}"/>
              </a:ext>
            </a:extLst>
          </p:cNvPr>
          <p:cNvSpPr txBox="1"/>
          <p:nvPr/>
        </p:nvSpPr>
        <p:spPr>
          <a:xfrm>
            <a:off x="1198393" y="1846369"/>
            <a:ext cx="400240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closing is successfully detection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where robot’s precise localization?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3592C-A210-9474-6C21-78D095F13C8D}"/>
              </a:ext>
            </a:extLst>
          </p:cNvPr>
          <p:cNvSpPr txBox="1"/>
          <p:nvPr/>
        </p:nvSpPr>
        <p:spPr>
          <a:xfrm>
            <a:off x="5908293" y="4142198"/>
            <a:ext cx="310783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metric localization </a:t>
            </a:r>
          </a:p>
        </p:txBody>
      </p:sp>
    </p:spTree>
    <p:extLst>
      <p:ext uri="{BB962C8B-B14F-4D97-AF65-F5344CB8AC3E}">
        <p14:creationId xmlns:p14="http://schemas.microsoft.com/office/powerpoint/2010/main" val="12364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Scan context++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0CE4B-A0AF-9D48-568D-9F8B9FC34FF3}"/>
              </a:ext>
            </a:extLst>
          </p:cNvPr>
          <p:cNvSpPr txBox="1"/>
          <p:nvPr/>
        </p:nvSpPr>
        <p:spPr>
          <a:xfrm>
            <a:off x="782311" y="2153855"/>
            <a:ext cx="7352866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Robustness to Lateral/Rotational Changes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invariance rotation &amp; translation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Semi-metric Localization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bridges between topological and metric localization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(3). Lightweight and Modules independence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(4). Real-time performance on CPU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use submap (Retrieval Key, Aligning Key)</a:t>
            </a:r>
          </a:p>
        </p:txBody>
      </p:sp>
    </p:spTree>
    <p:extLst>
      <p:ext uri="{BB962C8B-B14F-4D97-AF65-F5344CB8AC3E}">
        <p14:creationId xmlns:p14="http://schemas.microsoft.com/office/powerpoint/2010/main" val="412881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19F9B9-D259-65BA-9EEF-73AEE3F3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54" y="2638017"/>
            <a:ext cx="5134692" cy="2124371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6EB6B4C-F2DD-B03C-B17C-F454C8CC93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8253" y="2666526"/>
            <a:ext cx="596770" cy="404074"/>
          </a:xfrm>
          <a:prstGeom prst="bentConnector3">
            <a:avLst>
              <a:gd name="adj1" fmla="val 350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6B3F2-0454-0F4E-68EC-FBB7D350DE30}"/>
              </a:ext>
            </a:extLst>
          </p:cNvPr>
          <p:cNvSpPr txBox="1"/>
          <p:nvPr/>
        </p:nvSpPr>
        <p:spPr>
          <a:xfrm>
            <a:off x="1959549" y="220084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scan context++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C21EF2-EEDB-CC8E-CFE8-EC9BC2970A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4929" y="4754423"/>
            <a:ext cx="984720" cy="523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74E0F6-4E24-9814-F50E-968F6F9E9BA3}"/>
              </a:ext>
            </a:extLst>
          </p:cNvPr>
          <p:cNvSpPr txBox="1"/>
          <p:nvPr/>
        </p:nvSpPr>
        <p:spPr>
          <a:xfrm>
            <a:off x="3327542" y="5508705"/>
            <a:ext cx="28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closing verification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E620C3-9F10-B1FB-835B-F346CAEB3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3479" y="2602881"/>
            <a:ext cx="1784199" cy="860504"/>
          </a:xfrm>
          <a:prstGeom prst="bentConnector3">
            <a:avLst>
              <a:gd name="adj1" fmla="val 1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00E9F2-007F-0A9C-D309-A86B24BDFD8C}"/>
              </a:ext>
            </a:extLst>
          </p:cNvPr>
          <p:cNvSpPr txBox="1"/>
          <p:nvPr/>
        </p:nvSpPr>
        <p:spPr>
          <a:xfrm>
            <a:off x="4947236" y="1731687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Pre-search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0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Make scan context++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7D491-F69A-5EBB-0D8F-16080DA55EB3}"/>
              </a:ext>
            </a:extLst>
          </p:cNvPr>
          <p:cNvSpPr txBox="1"/>
          <p:nvPr/>
        </p:nvSpPr>
        <p:spPr>
          <a:xfrm>
            <a:off x="1585144" y="4888149"/>
            <a:ext cx="596531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scan context Polar coordinate &amp; cart coordinate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coordinate is invariance Rotation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 coordinate is invariance translation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6AE3C-952B-A06F-AE6E-ABB0AE9F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81" y="1820633"/>
            <a:ext cx="6789042" cy="32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Distance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67EEC-2B8C-E61C-18F3-FFE93EEE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7" y="2233118"/>
            <a:ext cx="3353084" cy="32633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84645B-A112-DB9A-AF38-9E19CC2E9B0E}"/>
              </a:ext>
            </a:extLst>
          </p:cNvPr>
          <p:cNvSpPr/>
          <p:nvPr/>
        </p:nvSpPr>
        <p:spPr>
          <a:xfrm>
            <a:off x="898174" y="2344628"/>
            <a:ext cx="77196" cy="2783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C6C930-367E-A021-D38B-E96A91AF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10" y="2949667"/>
            <a:ext cx="3453589" cy="78689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AC9655-A65A-4B80-1A63-97F87B119D46}"/>
              </a:ext>
            </a:extLst>
          </p:cNvPr>
          <p:cNvCxnSpPr>
            <a:cxnSpLocks/>
          </p:cNvCxnSpPr>
          <p:nvPr/>
        </p:nvCxnSpPr>
        <p:spPr>
          <a:xfrm>
            <a:off x="975370" y="3593567"/>
            <a:ext cx="2838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05F3B5-2A4B-C5BA-DAA9-610FEA2A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39" y="4335921"/>
            <a:ext cx="3353084" cy="1004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0623DA-4D2A-6ED4-ED0B-37C88C8269EC}"/>
              </a:ext>
            </a:extLst>
          </p:cNvPr>
          <p:cNvSpPr txBox="1"/>
          <p:nvPr/>
        </p:nvSpPr>
        <p:spPr>
          <a:xfrm>
            <a:off x="4113794" y="5473118"/>
            <a:ext cx="458917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scan context</a:t>
            </a:r>
          </a:p>
        </p:txBody>
      </p:sp>
    </p:spTree>
    <p:extLst>
      <p:ext uri="{BB962C8B-B14F-4D97-AF65-F5344CB8AC3E}">
        <p14:creationId xmlns:p14="http://schemas.microsoft.com/office/powerpoint/2010/main" val="367775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Make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subdescriptors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D62DB8-A24D-463F-EF89-DEAC5CC3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2" y="1974922"/>
            <a:ext cx="2746591" cy="290815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C9B24F-B15A-C2B0-898D-AD401C5CC7EE}"/>
              </a:ext>
            </a:extLst>
          </p:cNvPr>
          <p:cNvCxnSpPr/>
          <p:nvPr/>
        </p:nvCxnSpPr>
        <p:spPr>
          <a:xfrm>
            <a:off x="3323203" y="3428999"/>
            <a:ext cx="702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3B739-365C-9D87-6572-FBA49D69849E}"/>
              </a:ext>
            </a:extLst>
          </p:cNvPr>
          <p:cNvSpPr/>
          <p:nvPr/>
        </p:nvSpPr>
        <p:spPr>
          <a:xfrm>
            <a:off x="4116175" y="2336184"/>
            <a:ext cx="133815" cy="21856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1F8CD5-5827-7BF4-8122-F9B14904FA18}"/>
              </a:ext>
            </a:extLst>
          </p:cNvPr>
          <p:cNvCxnSpPr>
            <a:cxnSpLocks/>
          </p:cNvCxnSpPr>
          <p:nvPr/>
        </p:nvCxnSpPr>
        <p:spPr>
          <a:xfrm>
            <a:off x="1754733" y="4900257"/>
            <a:ext cx="0" cy="46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33658-D313-C26C-3DB4-263FAD11571D}"/>
              </a:ext>
            </a:extLst>
          </p:cNvPr>
          <p:cNvSpPr/>
          <p:nvPr/>
        </p:nvSpPr>
        <p:spPr>
          <a:xfrm rot="5400000">
            <a:off x="1687824" y="4444722"/>
            <a:ext cx="133815" cy="21856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9AF6D-A78A-A43F-E76D-1232B68B0995}"/>
              </a:ext>
            </a:extLst>
          </p:cNvPr>
          <p:cNvSpPr txBox="1"/>
          <p:nvPr/>
        </p:nvSpPr>
        <p:spPr>
          <a:xfrm>
            <a:off x="3190922" y="3146670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Retrieval key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1420D-D46A-F4B5-B2DB-9B914E3B3EDD}"/>
              </a:ext>
            </a:extLst>
          </p:cNvPr>
          <p:cNvSpPr txBox="1"/>
          <p:nvPr/>
        </p:nvSpPr>
        <p:spPr>
          <a:xfrm>
            <a:off x="1754732" y="5008307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Aligning key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04551-6C93-4A99-F248-50875C33EDBC}"/>
              </a:ext>
            </a:extLst>
          </p:cNvPr>
          <p:cNvSpPr txBox="1"/>
          <p:nvPr/>
        </p:nvSpPr>
        <p:spPr>
          <a:xfrm>
            <a:off x="59745" y="5604444"/>
            <a:ext cx="33899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vector L1 norm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09E0D-C348-CC6C-1B68-925B6B7B25BD}"/>
              </a:ext>
            </a:extLst>
          </p:cNvPr>
          <p:cNvSpPr txBox="1"/>
          <p:nvPr/>
        </p:nvSpPr>
        <p:spPr>
          <a:xfrm>
            <a:off x="2872817" y="1842614"/>
            <a:ext cx="33899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vector L1 norm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0E89A-804F-18AD-CCE4-839128CCE58E}"/>
              </a:ext>
            </a:extLst>
          </p:cNvPr>
          <p:cNvSpPr txBox="1"/>
          <p:nvPr/>
        </p:nvSpPr>
        <p:spPr>
          <a:xfrm>
            <a:off x="4328703" y="2948834"/>
            <a:ext cx="468148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context’s ring key, 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key is used pre-search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FC86A-45AC-6C95-D2E1-D57546CB2715}"/>
              </a:ext>
            </a:extLst>
          </p:cNvPr>
          <p:cNvSpPr txBox="1"/>
          <p:nvPr/>
        </p:nvSpPr>
        <p:spPr>
          <a:xfrm>
            <a:off x="3674466" y="5296056"/>
            <a:ext cx="468148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Aligning key is used rotation/translation value from before</a:t>
            </a:r>
          </a:p>
        </p:txBody>
      </p:sp>
    </p:spTree>
    <p:extLst>
      <p:ext uri="{BB962C8B-B14F-4D97-AF65-F5344CB8AC3E}">
        <p14:creationId xmlns:p14="http://schemas.microsoft.com/office/powerpoint/2010/main" val="79515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-Three stage place recognition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FADAF8-0BA1-3272-AB8F-9077ADE2541B}"/>
                  </a:ext>
                </a:extLst>
              </p:cNvPr>
              <p:cNvSpPr txBox="1"/>
              <p:nvPr/>
            </p:nvSpPr>
            <p:spPr>
              <a:xfrm>
                <a:off x="782311" y="1837319"/>
                <a:ext cx="5384313" cy="142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step – Retrieval key NN 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Retrieval key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 vector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kd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tree NN search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FADAF8-0BA1-3272-AB8F-9077ADE25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1" y="1837319"/>
                <a:ext cx="5384313" cy="1421992"/>
              </a:xfrm>
              <a:prstGeom prst="rect">
                <a:avLst/>
              </a:prstGeom>
              <a:blipFill>
                <a:blip r:embed="rId3"/>
                <a:stretch>
                  <a:fillRect l="-1131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2CC461A-A27B-C5AE-A4D8-89F1450C4612}"/>
              </a:ext>
            </a:extLst>
          </p:cNvPr>
          <p:cNvSpPr txBox="1"/>
          <p:nvPr/>
        </p:nvSpPr>
        <p:spPr>
          <a:xfrm>
            <a:off x="782310" y="3306789"/>
            <a:ext cx="538431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 – Aligning key (min L2 norm)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6212A50-CC9D-BBF4-7077-D8626396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24" y="3879982"/>
            <a:ext cx="2808383" cy="5191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19CB8E2-563C-66B6-DB36-181F9A95812F}"/>
              </a:ext>
            </a:extLst>
          </p:cNvPr>
          <p:cNvSpPr txBox="1"/>
          <p:nvPr/>
        </p:nvSpPr>
        <p:spPr>
          <a:xfrm>
            <a:off x="782309" y="4473668"/>
            <a:ext cx="538431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step – reject false positive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7DEF29E-C3E8-042D-B258-6AC25C14E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24" y="4979846"/>
            <a:ext cx="3187525" cy="4574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93FE2DF-C95F-5C73-2476-6C1D4C89D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24" y="5486815"/>
            <a:ext cx="3522062" cy="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C4EE3-9EF2-2005-C86A-907A0F94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69" y="2029522"/>
            <a:ext cx="5025392" cy="40325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98B627-1FD3-EFB7-7D86-E1D3BDD70E33}"/>
              </a:ext>
            </a:extLst>
          </p:cNvPr>
          <p:cNvSpPr txBox="1"/>
          <p:nvPr/>
        </p:nvSpPr>
        <p:spPr>
          <a:xfrm>
            <a:off x="6501887" y="2602172"/>
            <a:ext cx="226510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- Divergence</a:t>
            </a:r>
          </a:p>
        </p:txBody>
      </p:sp>
    </p:spTree>
    <p:extLst>
      <p:ext uri="{BB962C8B-B14F-4D97-AF65-F5344CB8AC3E}">
        <p14:creationId xmlns:p14="http://schemas.microsoft.com/office/powerpoint/2010/main" val="126823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Context++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980B89-0450-98B5-61E8-CDD3377A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76" y="1976444"/>
            <a:ext cx="7560729" cy="1770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B464F-C835-6C01-60B0-1D7D5C5F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83" y="4041769"/>
            <a:ext cx="7576730" cy="17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scan context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how to detect loop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731649" y="4746992"/>
            <a:ext cx="379460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slam, need to loop closing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FC1505-0836-3360-3211-81DC955A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" y="2301169"/>
            <a:ext cx="4280342" cy="2329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4F17E-3F75-A2F5-2655-27C7DA137B51}"/>
              </a:ext>
            </a:extLst>
          </p:cNvPr>
          <p:cNvSpPr txBox="1"/>
          <p:nvPr/>
        </p:nvSpPr>
        <p:spPr>
          <a:xfrm>
            <a:off x="4999485" y="2301169"/>
            <a:ext cx="378623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Visual-base Loop close detection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bag of word, HOG,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0F737-DE4B-CA8C-50EE-2F93D2FA1302}"/>
              </a:ext>
            </a:extLst>
          </p:cNvPr>
          <p:cNvSpPr txBox="1"/>
          <p:nvPr/>
        </p:nvSpPr>
        <p:spPr>
          <a:xfrm>
            <a:off x="4906537" y="4035996"/>
            <a:ext cx="397213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Lidar-base Loop detection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histogram-base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can False positive loop detect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Scan Context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796819" y="3045953"/>
            <a:ext cx="7352866" cy="336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Efficient bin encoding function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invariance to density and normal of point cloud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Preservation of internal structure of a point cloud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invariance of rotation through structure information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(3). Effective two-phase matching algorithm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reduce search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85310" y="1681483"/>
            <a:ext cx="6964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correct loop detection,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need structure of the scene   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5CE8E-B92C-0B35-BFCB-F30B5058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59" y="2248940"/>
            <a:ext cx="6286088" cy="236012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6EB6B4C-F2DD-B03C-B17C-F454C8CC93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1532" y="4360128"/>
            <a:ext cx="1215482" cy="70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6B3F2-0454-0F4E-68EC-FBB7D350DE30}"/>
              </a:ext>
            </a:extLst>
          </p:cNvPr>
          <p:cNvSpPr txBox="1"/>
          <p:nvPr/>
        </p:nvSpPr>
        <p:spPr>
          <a:xfrm>
            <a:off x="844863" y="5319132"/>
            <a:ext cx="21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scan context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C21EF2-EEDB-CC8E-CFE8-EC9BC2970A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8868" y="4257797"/>
            <a:ext cx="1215482" cy="70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74E0F6-4E24-9814-F50E-968F6F9E9BA3}"/>
              </a:ext>
            </a:extLst>
          </p:cNvPr>
          <p:cNvSpPr txBox="1"/>
          <p:nvPr/>
        </p:nvSpPr>
        <p:spPr>
          <a:xfrm>
            <a:off x="4193679" y="5296830"/>
            <a:ext cx="28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closing verification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E620C3-9F10-B1FB-835B-F346CAEB3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1581" y="2092535"/>
            <a:ext cx="858291" cy="509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00E9F2-007F-0A9C-D309-A86B24BDFD8C}"/>
              </a:ext>
            </a:extLst>
          </p:cNvPr>
          <p:cNvSpPr txBox="1"/>
          <p:nvPr/>
        </p:nvSpPr>
        <p:spPr>
          <a:xfrm>
            <a:off x="4458015" y="1508662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Pre-search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Make scan context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D2B4F-5DD2-9DCF-467D-1A6AFA99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7" y="1821165"/>
            <a:ext cx="3150422" cy="3215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B9BAA5-F7C7-88B2-425D-879B2A28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7" y="5216887"/>
            <a:ext cx="3150422" cy="1081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47D491-F69A-5EBB-0D8F-16080DA55EB3}"/>
              </a:ext>
            </a:extLst>
          </p:cNvPr>
          <p:cNvSpPr txBox="1"/>
          <p:nvPr/>
        </p:nvSpPr>
        <p:spPr>
          <a:xfrm>
            <a:off x="4400378" y="4185109"/>
            <a:ext cx="397213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3D point cloud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ring &amp; sector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bin’s value is maximum height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D4A3AD-E900-83BF-C5FA-659542C5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82" y="1940071"/>
            <a:ext cx="2724530" cy="781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BF0619-834A-C851-48D1-AD02C433D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86" y="2801217"/>
            <a:ext cx="4458322" cy="55252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6F8013-11DC-0E6F-8377-0604C2698EEF}"/>
              </a:ext>
            </a:extLst>
          </p:cNvPr>
          <p:cNvCxnSpPr>
            <a:endCxn id="5" idx="0"/>
          </p:cNvCxnSpPr>
          <p:nvPr/>
        </p:nvCxnSpPr>
        <p:spPr>
          <a:xfrm>
            <a:off x="1092820" y="5216887"/>
            <a:ext cx="102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07631-C3D6-3E4E-C4C4-46B05C61CA10}"/>
              </a:ext>
            </a:extLst>
          </p:cNvPr>
          <p:cNvSpPr txBox="1"/>
          <p:nvPr/>
        </p:nvSpPr>
        <p:spPr>
          <a:xfrm>
            <a:off x="2118732" y="5093775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sector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276F3D-69B0-8C04-E7FE-8F27C0D513F1}"/>
              </a:ext>
            </a:extLst>
          </p:cNvPr>
          <p:cNvCxnSpPr>
            <a:cxnSpLocks/>
          </p:cNvCxnSpPr>
          <p:nvPr/>
        </p:nvCxnSpPr>
        <p:spPr>
          <a:xfrm>
            <a:off x="699637" y="5339996"/>
            <a:ext cx="0" cy="53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765DAC-94AA-5A0F-45FC-99DD9BA91930}"/>
              </a:ext>
            </a:extLst>
          </p:cNvPr>
          <p:cNvSpPr txBox="1"/>
          <p:nvPr/>
        </p:nvSpPr>
        <p:spPr>
          <a:xfrm>
            <a:off x="287344" y="575358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06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Similarity score between scan context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7D491-F69A-5EBB-0D8F-16080DA55EB3}"/>
              </a:ext>
            </a:extLst>
          </p:cNvPr>
          <p:cNvSpPr txBox="1"/>
          <p:nvPr/>
        </p:nvSpPr>
        <p:spPr>
          <a:xfrm>
            <a:off x="4422313" y="2135696"/>
            <a:ext cx="397213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Columnwise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 distance summation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67EEC-2B8C-E61C-18F3-FFE93EEE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7" y="2233118"/>
            <a:ext cx="3353084" cy="32633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84645B-A112-DB9A-AF38-9E19CC2E9B0E}"/>
              </a:ext>
            </a:extLst>
          </p:cNvPr>
          <p:cNvSpPr/>
          <p:nvPr/>
        </p:nvSpPr>
        <p:spPr>
          <a:xfrm>
            <a:off x="898174" y="2344628"/>
            <a:ext cx="77196" cy="2783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C6C930-367E-A021-D38B-E96A91AF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10" y="2949667"/>
            <a:ext cx="3453589" cy="78689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AC9655-A65A-4B80-1A63-97F87B119D46}"/>
              </a:ext>
            </a:extLst>
          </p:cNvPr>
          <p:cNvCxnSpPr>
            <a:cxnSpLocks/>
          </p:cNvCxnSpPr>
          <p:nvPr/>
        </p:nvCxnSpPr>
        <p:spPr>
          <a:xfrm>
            <a:off x="975370" y="3593567"/>
            <a:ext cx="2838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05F3B5-2A4B-C5BA-DAA9-610FEA2A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39" y="4335921"/>
            <a:ext cx="3353084" cy="1004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0623DA-4D2A-6ED4-ED0B-37C88C8269EC}"/>
              </a:ext>
            </a:extLst>
          </p:cNvPr>
          <p:cNvSpPr txBox="1"/>
          <p:nvPr/>
        </p:nvSpPr>
        <p:spPr>
          <a:xfrm>
            <a:off x="4113794" y="5349813"/>
            <a:ext cx="458917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Column-shifted scan context &amp; Find min d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 is rotation value from before</a:t>
            </a:r>
          </a:p>
        </p:txBody>
      </p:sp>
    </p:spTree>
    <p:extLst>
      <p:ext uri="{BB962C8B-B14F-4D97-AF65-F5344CB8AC3E}">
        <p14:creationId xmlns:p14="http://schemas.microsoft.com/office/powerpoint/2010/main" val="11915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Two phase search  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7D491-F69A-5EBB-0D8F-16080DA55EB3}"/>
              </a:ext>
            </a:extLst>
          </p:cNvPr>
          <p:cNvSpPr txBox="1"/>
          <p:nvPr/>
        </p:nvSpPr>
        <p:spPr>
          <a:xfrm>
            <a:off x="5083146" y="2744448"/>
            <a:ext cx="397213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ring’s normalize L0 norm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D7C28E-8215-431B-01FF-3586B916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545912"/>
            <a:ext cx="3743324" cy="148250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D49BD0-8981-D36F-0D99-0109C8030068}"/>
              </a:ext>
            </a:extLst>
          </p:cNvPr>
          <p:cNvCxnSpPr/>
          <p:nvPr/>
        </p:nvCxnSpPr>
        <p:spPr>
          <a:xfrm>
            <a:off x="4108127" y="3287164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F115CB-09AF-D130-88D4-6A325A2BFBFA}"/>
              </a:ext>
            </a:extLst>
          </p:cNvPr>
          <p:cNvSpPr/>
          <p:nvPr/>
        </p:nvSpPr>
        <p:spPr>
          <a:xfrm>
            <a:off x="4971633" y="2708706"/>
            <a:ext cx="111513" cy="1068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58896-6470-1A6D-3A07-FC8B60280BE0}"/>
              </a:ext>
            </a:extLst>
          </p:cNvPr>
          <p:cNvSpPr txBox="1"/>
          <p:nvPr/>
        </p:nvSpPr>
        <p:spPr>
          <a:xfrm>
            <a:off x="4760393" y="2361246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BA39E-1EDF-6F5D-AAB5-6BD7087A84EB}"/>
                  </a:ext>
                </a:extLst>
              </p:cNvPr>
              <p:cNvSpPr txBox="1"/>
              <p:nvPr/>
            </p:nvSpPr>
            <p:spPr>
              <a:xfrm>
                <a:off x="5083146" y="3098610"/>
                <a:ext cx="3972137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 vector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BBA39E-1EDF-6F5D-AAB5-6BD7087A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46" y="3098610"/>
                <a:ext cx="3972137" cy="498663"/>
              </a:xfrm>
              <a:prstGeom prst="rect">
                <a:avLst/>
              </a:prstGeom>
              <a:blipFill>
                <a:blip r:embed="rId4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FD65A5-34F0-9CEC-1BFB-9FC006922E25}"/>
              </a:ext>
            </a:extLst>
          </p:cNvPr>
          <p:cNvSpPr txBox="1"/>
          <p:nvPr/>
        </p:nvSpPr>
        <p:spPr>
          <a:xfrm>
            <a:off x="595666" y="2049192"/>
            <a:ext cx="397213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 – NN 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52A04-6E2E-F00F-8AFC-740FCD2E3270}"/>
              </a:ext>
            </a:extLst>
          </p:cNvPr>
          <p:cNvSpPr txBox="1"/>
          <p:nvPr/>
        </p:nvSpPr>
        <p:spPr>
          <a:xfrm>
            <a:off x="595666" y="4360316"/>
            <a:ext cx="570096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phase – pairwise distance scoring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similarity score between scan context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2C98B-807B-C6C5-6930-EFBE54B081B7}"/>
              </a:ext>
            </a:extLst>
          </p:cNvPr>
          <p:cNvSpPr txBox="1"/>
          <p:nvPr/>
        </p:nvSpPr>
        <p:spPr>
          <a:xfrm>
            <a:off x="1105124" y="5709848"/>
            <a:ext cx="6964375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two phase search, Reduce search time </a:t>
            </a:r>
          </a:p>
        </p:txBody>
      </p:sp>
    </p:spTree>
    <p:extLst>
      <p:ext uri="{BB962C8B-B14F-4D97-AF65-F5344CB8AC3E}">
        <p14:creationId xmlns:p14="http://schemas.microsoft.com/office/powerpoint/2010/main" val="424153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Scan Context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9B7FBE-92B4-C574-70F3-DFBBD233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59" y="1822961"/>
            <a:ext cx="5751682" cy="45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Topic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scan context++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Metric &amp; topological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B6D302A-3808-532F-C5A4-356697BE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7" y="2568718"/>
            <a:ext cx="6548229" cy="35643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A6D00CB-A2E9-D48D-B4CD-5C47940EF94A}"/>
              </a:ext>
            </a:extLst>
          </p:cNvPr>
          <p:cNvSpPr txBox="1"/>
          <p:nvPr/>
        </p:nvSpPr>
        <p:spPr>
          <a:xfrm>
            <a:off x="2437113" y="192928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 closing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CA8E631-B7DB-74AC-601C-B47C7FFAAD61}"/>
              </a:ext>
            </a:extLst>
          </p:cNvPr>
          <p:cNvCxnSpPr>
            <a:cxnSpLocks/>
          </p:cNvCxnSpPr>
          <p:nvPr/>
        </p:nvCxnSpPr>
        <p:spPr>
          <a:xfrm flipV="1">
            <a:off x="2642839" y="2298616"/>
            <a:ext cx="423746" cy="117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172067-0645-6F16-D985-A1FFE87559A3}"/>
              </a:ext>
            </a:extLst>
          </p:cNvPr>
          <p:cNvCxnSpPr>
            <a:cxnSpLocks/>
          </p:cNvCxnSpPr>
          <p:nvPr/>
        </p:nvCxnSpPr>
        <p:spPr>
          <a:xfrm flipH="1" flipV="1">
            <a:off x="3367668" y="2298616"/>
            <a:ext cx="591015" cy="924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8C28948-2A17-1818-FC1F-C29199086C78}"/>
              </a:ext>
            </a:extLst>
          </p:cNvPr>
          <p:cNvCxnSpPr>
            <a:cxnSpLocks/>
          </p:cNvCxnSpPr>
          <p:nvPr/>
        </p:nvCxnSpPr>
        <p:spPr>
          <a:xfrm>
            <a:off x="4155786" y="2113950"/>
            <a:ext cx="516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82C0B3E-4C8F-24D3-6BD2-C80DF4E67085}"/>
              </a:ext>
            </a:extLst>
          </p:cNvPr>
          <p:cNvSpPr txBox="1"/>
          <p:nvPr/>
        </p:nvSpPr>
        <p:spPr>
          <a:xfrm>
            <a:off x="2437113" y="40504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584C6F-4E23-5A4A-0171-EFB42175167C}"/>
              </a:ext>
            </a:extLst>
          </p:cNvPr>
          <p:cNvSpPr txBox="1"/>
          <p:nvPr/>
        </p:nvSpPr>
        <p:spPr>
          <a:xfrm>
            <a:off x="3881338" y="3762907"/>
            <a:ext cx="33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6359F-0193-5090-2B9C-23038FEB3166}"/>
              </a:ext>
            </a:extLst>
          </p:cNvPr>
          <p:cNvSpPr txBox="1"/>
          <p:nvPr/>
        </p:nvSpPr>
        <p:spPr>
          <a:xfrm>
            <a:off x="4870178" y="1953133"/>
            <a:ext cx="348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 from A to B?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91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6208</TotalTime>
  <Words>534</Words>
  <Application>Microsoft Office PowerPoint</Application>
  <PresentationFormat>화면 슬라이드 쇼(4:3)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Wingdings</vt:lpstr>
      <vt:lpstr>Cambria Math</vt:lpstr>
      <vt:lpstr>Times New Roman</vt:lpstr>
      <vt:lpstr>Office 테마</vt:lpstr>
      <vt:lpstr>Scan context &amp; scan context++</vt:lpstr>
      <vt:lpstr>Topic – scan context</vt:lpstr>
      <vt:lpstr>Motivation &amp; contribute</vt:lpstr>
      <vt:lpstr>Scan Context </vt:lpstr>
      <vt:lpstr>Scan Context </vt:lpstr>
      <vt:lpstr>Scan Context </vt:lpstr>
      <vt:lpstr>Scan Context </vt:lpstr>
      <vt:lpstr>Scan Context </vt:lpstr>
      <vt:lpstr>Topic – scan context++</vt:lpstr>
      <vt:lpstr>Topic – scan context++</vt:lpstr>
      <vt:lpstr>Motivation &amp; contribute</vt:lpstr>
      <vt:lpstr>Scan Context++</vt:lpstr>
      <vt:lpstr>Scan Context++ </vt:lpstr>
      <vt:lpstr>Scan Context++ </vt:lpstr>
      <vt:lpstr>Scan Context++ </vt:lpstr>
      <vt:lpstr>Scan Context++ </vt:lpstr>
      <vt:lpstr>Scan Context++ </vt:lpstr>
      <vt:lpstr>Scan Context++ 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688</cp:revision>
  <cp:lastPrinted>2011-08-28T13:13:29Z</cp:lastPrinted>
  <dcterms:created xsi:type="dcterms:W3CDTF">2011-08-24T01:05:33Z</dcterms:created>
  <dcterms:modified xsi:type="dcterms:W3CDTF">2022-07-20T01:47:39Z</dcterms:modified>
</cp:coreProperties>
</file>