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탁승준 (전기전자공학과)" initials="(탁(" lastIdx="2" clrIdx="0">
    <p:extLst>
      <p:ext uri="{19B8F6BF-5375-455C-9EA6-DF929625EA0E}">
        <p15:presenceInfo xmlns:p15="http://schemas.microsoft.com/office/powerpoint/2012/main" userId="S-1-5-21-1147759001-3675844976-1950865704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02:08:56.536" idx="1">
    <p:pos x="10" y="10"/>
    <p:text>static object pose Two</p:text>
    <p:extLst>
      <p:ext uri="{C676402C-5697-4E1C-873F-D02D1690AC5C}">
        <p15:threadingInfo xmlns:p15="http://schemas.microsoft.com/office/powerpoint/2012/main" timeZoneBias="-540"/>
      </p:ext>
    </p:extLst>
  </p:cm>
  <p:cm authorId="1" dt="2022-08-24T02:09:30.044" idx="2">
    <p:pos x="10" y="146"/>
    <p:text>pose of depth camera Tw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CC66-60F3-1131-3B78-127126081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CBD73-7AF9-96BE-BC55-57068993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AB05F-80A0-3C89-1FE3-2D494AF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4FD-317C-172D-4CFA-C97C95A0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BEEBB-C3FF-8F0A-E3F5-E6F91A99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6BD98-8D75-8ED2-5EF2-6AEE1BC2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6C8DA-86F0-82E1-1E2F-E9F8EFB78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44A73-0FB7-8920-9494-66CA25C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0E78B-38A3-4230-A4C3-A9A980F0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7FD2-FE9A-B002-B038-177BCACA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9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8929C-680F-DB60-E981-5BE0608C0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5E1A1-3060-BD6E-C4B3-0DC6EF2C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8B47B-23E3-A1CD-E07A-F3212720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EE93B-2369-1091-5348-FAC4A28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5366-6F6D-E1E7-2019-E42E0F60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0D20-10EF-86AC-4135-9F6BA1C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41A5A-7F0F-2AC7-1C92-A8F74CDC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ECC94-015A-09E7-CF0D-D8418FCD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C9F5-CC69-4B20-2B06-A07271F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DAA7-5A8C-D0E6-175C-A8B5D663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BF91-8127-07E0-34D0-FEF920EE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ABEFE-32AD-A09B-3AB0-43C73DBD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40B3C-731E-E2D0-FF50-7FEBA671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E14B7-3453-7568-6045-95B463A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14EE-A76C-B73E-9979-60F06D6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ADD4-AF89-67F9-59C2-41EB1180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25AD8-FF44-DBA6-D2EF-C336119A1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8B250-CD02-0DCE-ACDC-1A9BFBEA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35E4-24A3-D3C2-13BA-16EBF8F6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39F08-DEA6-4051-35F7-BF362F53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BE43-8A21-8A7B-E718-2A04D31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AA8B-A5D3-F2B2-A4BB-32606B56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04C36-CCC7-6F1D-4F0E-79055189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4ACBC-512A-901D-9AD8-2DFD8AEA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E49A56-FD2A-F38E-55DA-5A9DDA8B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F3773A-77A8-A826-9329-E204EFCD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76AB-4EA9-5438-1FB1-CC813A28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583161-1F97-7D6E-EA57-3372AB4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4364F-5413-1E48-43F4-5399DF6D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B44D-8FB0-8870-7312-56D51EC9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7208F-8CBF-C0EE-77F3-CF4FCD57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0A436-7E35-47C4-54AA-8ECCA9F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413E2C-D9E5-E80D-6B2B-B2F58B5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4915B1-EE25-5632-4F13-D0BA5977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F9E76-0322-C97C-7C4C-624F2955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E30F-C0AB-2C37-7546-B3A7F5C3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0A678-25E8-7F50-BA73-47007DA1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E614E-A24C-0EC3-5DD5-244E3C45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99C99-6C2F-D888-E662-40BD82C10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B0131-8E3C-986E-F306-F654E1BB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73537-21E7-67D9-79B3-C12CED9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8B282-A140-394A-58A2-64D8ACF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F5B7-B2A9-656E-1F55-B7C555AB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11F79-89DD-0D00-0B28-E8F6DBE4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5A569-9F78-6923-7CAC-9C1768C5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A81D7-1714-E70C-E29D-781F6DC8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D6854-CA90-7DD3-2FCF-12EEEA99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549E5-FE85-D30F-363E-87BD3511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2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878D0-8A26-A53E-1654-556D7B4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4C9FC-72AA-AE23-B693-D8652C59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BB17A-0A38-E7B2-BFBB-68AE443E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E6D7-BCA8-43B6-8F5E-177F1422073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71815-B665-B787-94DB-1F1CA5049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8F4ED-4F8B-8C76-E556-5BC309349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F633-FD84-4D79-BDFD-302FB546D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2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CD43-4B1D-BAAD-013C-34C03C78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SLAM++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577940-C25E-2887-1A80-845C3F995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Tak</a:t>
            </a:r>
            <a:r>
              <a:rPr lang="en-US" altLang="ko-KR" dirty="0"/>
              <a:t> Seung Jun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62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49901-7156-41FB-9978-680BAB95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Tracking and Accurate Object Pose Estimation Using ICP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9B8FE-0B81-2ADD-50D6-35FC0D90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Camera-Model Tracking: live camera</a:t>
            </a:r>
            <a:r>
              <a:rPr lang="ko-KR" altLang="en-US" dirty="0"/>
              <a:t>를 업데이트 </a:t>
            </a:r>
            <a:r>
              <a:rPr lang="en-US" altLang="ko-KR" dirty="0"/>
              <a:t>sequence</a:t>
            </a:r>
            <a:r>
              <a:rPr lang="ko-KR" altLang="en-US" dirty="0"/>
              <a:t>를 측정하여 </a:t>
            </a:r>
            <a:r>
              <a:rPr lang="en-US" altLang="ko-KR" dirty="0"/>
              <a:t>camera pose</a:t>
            </a:r>
            <a:r>
              <a:rPr lang="ko-KR" altLang="en-US" dirty="0"/>
              <a:t>로 변형한다</a:t>
            </a:r>
            <a:r>
              <a:rPr lang="en-US" altLang="ko-KR" dirty="0"/>
              <a:t>.=&gt; Cholesky decomposition</a:t>
            </a:r>
            <a:r>
              <a:rPr lang="ko-KR" altLang="en-US" dirty="0"/>
              <a:t>을 활용하여 </a:t>
            </a:r>
            <a:r>
              <a:rPr lang="en-US" altLang="ko-KR" dirty="0"/>
              <a:t>6x6 linear system</a:t>
            </a:r>
            <a:r>
              <a:rPr lang="ko-KR" altLang="en-US" dirty="0"/>
              <a:t>을 풀어 </a:t>
            </a:r>
            <a:r>
              <a:rPr lang="en-US" altLang="ko-KR" dirty="0"/>
              <a:t>exponential map</a:t>
            </a:r>
            <a:r>
              <a:rPr lang="ko-KR" altLang="en-US" dirty="0"/>
              <a:t>을 통해 다음 </a:t>
            </a:r>
            <a:r>
              <a:rPr lang="en-US" altLang="ko-KR" dirty="0"/>
              <a:t>camera pose</a:t>
            </a:r>
            <a:r>
              <a:rPr lang="ko-KR" altLang="en-US" dirty="0"/>
              <a:t>를 </a:t>
            </a:r>
            <a:r>
              <a:rPr lang="en-US" altLang="ko-KR" dirty="0"/>
              <a:t>tracking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Tracking Convergence: </a:t>
            </a:r>
            <a:r>
              <a:rPr lang="ko-KR" altLang="en-US" dirty="0"/>
              <a:t>두 가지 기준을 이용</a:t>
            </a:r>
            <a:r>
              <a:rPr lang="en-US" altLang="ko-KR" dirty="0"/>
              <a:t>=&gt; 1. pixel coverage</a:t>
            </a:r>
            <a:r>
              <a:rPr lang="ko-KR" altLang="en-US" dirty="0"/>
              <a:t>가 </a:t>
            </a:r>
            <a:r>
              <a:rPr lang="en-US" altLang="ko-KR" dirty="0"/>
              <a:t>1/8</a:t>
            </a:r>
            <a:r>
              <a:rPr lang="ko-KR" altLang="en-US" dirty="0"/>
              <a:t>이하인 </a:t>
            </a:r>
            <a:r>
              <a:rPr lang="en-US" altLang="ko-KR" dirty="0"/>
              <a:t>predicted model</a:t>
            </a:r>
            <a:r>
              <a:rPr lang="ko-KR" altLang="en-US" dirty="0"/>
              <a:t>은 </a:t>
            </a:r>
            <a:r>
              <a:rPr lang="en-US" altLang="ko-KR" dirty="0"/>
              <a:t>tracking </a:t>
            </a:r>
            <a:r>
              <a:rPr lang="ko-KR" altLang="en-US" dirty="0"/>
              <a:t>하지 않는다</a:t>
            </a:r>
            <a:r>
              <a:rPr lang="en-US" altLang="ko-KR" dirty="0"/>
              <a:t>. 2. optimization iteration</a:t>
            </a:r>
            <a:r>
              <a:rPr lang="ko-KR" altLang="en-US" dirty="0"/>
              <a:t>이 완성되었던 이후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pixel</a:t>
            </a:r>
            <a:r>
              <a:rPr lang="ko-KR" altLang="en-US" dirty="0"/>
              <a:t>의 </a:t>
            </a:r>
            <a:r>
              <a:rPr lang="en-US" altLang="ko-KR" dirty="0"/>
              <a:t>ratio</a:t>
            </a:r>
            <a:r>
              <a:rPr lang="ko-KR" altLang="en-US" dirty="0"/>
              <a:t>를 계산한다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Tracking for Model initialization: dense</a:t>
            </a:r>
            <a:r>
              <a:rPr lang="ko-KR" altLang="en-US" dirty="0"/>
              <a:t> </a:t>
            </a:r>
            <a:r>
              <a:rPr lang="en-US" altLang="ko-KR" dirty="0"/>
              <a:t>ICP</a:t>
            </a:r>
            <a:r>
              <a:rPr lang="ko-KR" altLang="en-US" dirty="0"/>
              <a:t>와 </a:t>
            </a:r>
            <a:r>
              <a:rPr lang="en-US" altLang="ko-KR" dirty="0"/>
              <a:t>convergence check </a:t>
            </a:r>
            <a:r>
              <a:rPr lang="ko-KR" altLang="en-US" dirty="0"/>
              <a:t>사용</a:t>
            </a:r>
            <a:r>
              <a:rPr lang="en-US" altLang="ko-KR" dirty="0"/>
              <a:t> =&gt; 30</a:t>
            </a:r>
            <a:r>
              <a:rPr lang="ko-KR" altLang="en-US" dirty="0"/>
              <a:t>도 회전</a:t>
            </a:r>
            <a:r>
              <a:rPr lang="en-US" altLang="ko-KR" dirty="0"/>
              <a:t> </a:t>
            </a:r>
            <a:r>
              <a:rPr lang="ko-KR" altLang="en-US" dirty="0"/>
              <a:t>오차</a:t>
            </a:r>
            <a:r>
              <a:rPr lang="en-US" altLang="ko-KR" dirty="0"/>
              <a:t>, 50cm </a:t>
            </a:r>
            <a:r>
              <a:rPr lang="ko-KR" altLang="en-US" dirty="0"/>
              <a:t>이동 오차를 가질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Camera-Object Pose Constraints: live frame</a:t>
            </a:r>
            <a:r>
              <a:rPr lang="ko-KR" altLang="en-US" dirty="0"/>
              <a:t>과 </a:t>
            </a:r>
            <a:r>
              <a:rPr lang="en-US" altLang="ko-KR" dirty="0"/>
              <a:t>each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사이의 </a:t>
            </a:r>
            <a:r>
              <a:rPr lang="en-US" altLang="ko-KR" dirty="0"/>
              <a:t>dense ICP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60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2FE87-3518-4278-8FF4-718EB719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</a:t>
            </a:r>
            <a:r>
              <a:rPr lang="en-US" altLang="ko-KR" dirty="0" err="1"/>
              <a:t>Optimisation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9942C4-57B2-4917-B671-90D843A7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6" y="1690688"/>
            <a:ext cx="6143513" cy="30044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7FEFBD-F2E9-4061-A0A0-8B4A6DAFC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83" y="2155636"/>
            <a:ext cx="5723550" cy="15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4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F7BB2-45B1-4645-AE26-2C1EA504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Including Structural Priors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CFC1F-088F-4535-ACA5-853C472A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Structural Planar prior</a:t>
            </a:r>
            <a:r>
              <a:rPr lang="ko-KR" altLang="en-US" dirty="0"/>
              <a:t>을 적용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2C556-E4F8-4774-892B-AA9EB54D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8" y="2590828"/>
            <a:ext cx="6887191" cy="1279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8A1783-9CBD-4AB0-94EB-D27265AFD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8" y="4001294"/>
            <a:ext cx="7551071" cy="12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5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8EF2-21B8-4819-81B4-ABC34B2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Relocalisation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505D51-8B24-4FC7-B202-D6FC15704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9" y="1690688"/>
            <a:ext cx="10332781" cy="4491069"/>
          </a:xfrm>
        </p:spPr>
      </p:pic>
    </p:spTree>
    <p:extLst>
      <p:ext uri="{BB962C8B-B14F-4D97-AF65-F5344CB8AC3E}">
        <p14:creationId xmlns:p14="http://schemas.microsoft.com/office/powerpoint/2010/main" val="222889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99921-CEC2-4F1A-9FF6-D5A2AFD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DCA9-F0BD-41D5-B626-B729C99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오프라인 </a:t>
            </a:r>
            <a:r>
              <a:rPr lang="ko-KR" altLang="en-US" dirty="0" err="1"/>
              <a:t>멀티뷰</a:t>
            </a:r>
            <a:r>
              <a:rPr lang="ko-KR" altLang="en-US" dirty="0"/>
              <a:t> 장면 </a:t>
            </a:r>
            <a:r>
              <a:rPr lang="ko-KR" altLang="en-US" dirty="0" err="1"/>
              <a:t>라벨링</a:t>
            </a:r>
            <a:r>
              <a:rPr lang="ko-KR" altLang="en-US" dirty="0"/>
              <a:t> 시스템과 경쟁 개체 식별 및 구성 설명을 통해 </a:t>
            </a:r>
            <a:r>
              <a:rPr lang="en-US" altLang="ko-KR" dirty="0"/>
              <a:t>SLAM</a:t>
            </a:r>
            <a:r>
              <a:rPr lang="ko-KR" altLang="en-US" dirty="0"/>
              <a:t>에 비해 더욱 뛰어난 </a:t>
            </a:r>
            <a:r>
              <a:rPr lang="en-US" altLang="ko-KR" dirty="0"/>
              <a:t>MAPPING</a:t>
            </a:r>
            <a:r>
              <a:rPr lang="ko-KR" altLang="en-US" dirty="0"/>
              <a:t>능력을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05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5519-7AEE-4F78-82A8-7E362354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Result. Loop Closure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01F3A-4875-4A8F-906E-F6A9952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Small Loop =&gt;  standard ICP tracking mechanism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Large Loop =&gt; </a:t>
            </a:r>
            <a:r>
              <a:rPr lang="en-US" altLang="ko-KR" dirty="0" err="1"/>
              <a:t>relocalisation</a:t>
            </a:r>
            <a:r>
              <a:rPr lang="ko-KR" altLang="en-US" dirty="0"/>
              <a:t>에서 사용한 방식으로 </a:t>
            </a:r>
            <a:r>
              <a:rPr lang="en-US" altLang="ko-KR" dirty="0"/>
              <a:t>long term graph </a:t>
            </a:r>
            <a:r>
              <a:rPr lang="ko-KR" altLang="en-US" dirty="0"/>
              <a:t>와 </a:t>
            </a:r>
            <a:r>
              <a:rPr lang="en-US" altLang="ko-KR" dirty="0"/>
              <a:t>matching fragments</a:t>
            </a:r>
            <a:r>
              <a:rPr lang="ko-KR" altLang="en-US" dirty="0"/>
              <a:t>에 기반한 모듈을 사용해서 측정한다</a:t>
            </a:r>
          </a:p>
        </p:txBody>
      </p:sp>
    </p:spTree>
    <p:extLst>
      <p:ext uri="{BB962C8B-B14F-4D97-AF65-F5344CB8AC3E}">
        <p14:creationId xmlns:p14="http://schemas.microsoft.com/office/powerpoint/2010/main" val="14196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104DE-17FB-457E-AEAC-007DAF91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B58FE-39BC-4FA1-BAF8-770719D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Large scale mapping</a:t>
            </a:r>
          </a:p>
          <a:p>
            <a:endParaRPr lang="en-US" altLang="ko-KR" dirty="0"/>
          </a:p>
          <a:p>
            <a:r>
              <a:rPr lang="en-US" altLang="ko-KR" dirty="0"/>
              <a:t>Moved object detection</a:t>
            </a:r>
          </a:p>
          <a:p>
            <a:endParaRPr lang="en-US" altLang="ko-KR" dirty="0"/>
          </a:p>
          <a:p>
            <a:r>
              <a:rPr lang="en-US" altLang="ko-KR" dirty="0"/>
              <a:t>Augmented reality with object</a:t>
            </a:r>
          </a:p>
          <a:p>
            <a:endParaRPr lang="en-US" altLang="ko-KR" dirty="0"/>
          </a:p>
          <a:p>
            <a:r>
              <a:rPr lang="en-US" altLang="ko-KR" dirty="0"/>
              <a:t>System statistics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1E9DF-F9D9-413D-8A5A-82F38E8E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15" y="4595949"/>
            <a:ext cx="2906978" cy="18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8860-8F4C-4A85-8A1C-62B2703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and 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7B9FB-4E1E-4903-8579-6C56C8D8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SLAM++ =&gt; efficient and semantic scene description.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dirty="0"/>
              <a:t>public buildings with many repeated, identical elements</a:t>
            </a:r>
            <a:r>
              <a:rPr lang="ko-KR" altLang="en-US" dirty="0"/>
              <a:t>에서 잘 작동</a:t>
            </a:r>
          </a:p>
        </p:txBody>
      </p:sp>
    </p:spTree>
    <p:extLst>
      <p:ext uri="{BB962C8B-B14F-4D97-AF65-F5344CB8AC3E}">
        <p14:creationId xmlns:p14="http://schemas.microsoft.com/office/powerpoint/2010/main" val="332526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F7B5-7157-DC2E-B5C7-45F6EA9E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1DBD2-207B-254D-7043-4E62F837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SLAM</a:t>
            </a:r>
            <a:r>
              <a:rPr lang="ko-KR" altLang="en-US" dirty="0"/>
              <a:t>은 </a:t>
            </a:r>
            <a:r>
              <a:rPr lang="en-US" altLang="ko-KR" dirty="0"/>
              <a:t>depth map</a:t>
            </a:r>
            <a:r>
              <a:rPr lang="ko-KR" altLang="en-US" dirty="0"/>
              <a:t>같은 </a:t>
            </a:r>
            <a:r>
              <a:rPr lang="en-US" altLang="ko-KR" dirty="0"/>
              <a:t>feature </a:t>
            </a:r>
            <a:r>
              <a:rPr lang="ko-KR" altLang="en-US" dirty="0"/>
              <a:t>와 </a:t>
            </a:r>
            <a:r>
              <a:rPr lang="en-US" altLang="ko-KR" dirty="0"/>
              <a:t>parameter </a:t>
            </a:r>
            <a:r>
              <a:rPr lang="ko-KR" altLang="en-US" dirty="0"/>
              <a:t>가 거의 없는 표면에서 작동한다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hand-held depth camera</a:t>
            </a:r>
            <a:r>
              <a:rPr lang="ko-KR" altLang="en-US" dirty="0"/>
              <a:t> 가 </a:t>
            </a:r>
            <a:r>
              <a:rPr lang="en-US" altLang="ko-KR" dirty="0"/>
              <a:t>cluttered </a:t>
            </a:r>
            <a:r>
              <a:rPr lang="en-US" altLang="ko-KR" dirty="0" err="1"/>
              <a:t>scence</a:t>
            </a:r>
            <a:r>
              <a:rPr lang="ko-KR" altLang="en-US" dirty="0"/>
              <a:t>을 탐색하고 이것을 이용하여 </a:t>
            </a:r>
            <a:r>
              <a:rPr lang="en-US" altLang="ko-KR" dirty="0"/>
              <a:t>3D recognition </a:t>
            </a:r>
            <a:r>
              <a:rPr lang="ko-KR" altLang="en-US" dirty="0"/>
              <a:t>하고 </a:t>
            </a:r>
            <a:r>
              <a:rPr lang="en-US" altLang="ko-KR" dirty="0"/>
              <a:t>simple pose graph map </a:t>
            </a:r>
            <a:r>
              <a:rPr lang="ko-KR" altLang="en-US" dirty="0"/>
              <a:t>을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GPGPU Parallel implementation + 3D object detection + 6DoF ICP-based pose refinement =&gt; approach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95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8812-7CA0-85E6-2983-FA1EF59A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3165" cy="1325563"/>
          </a:xfrm>
        </p:spPr>
        <p:txBody>
          <a:bodyPr/>
          <a:lstStyle/>
          <a:p>
            <a:r>
              <a:rPr lang="en-US" altLang="ko-KR" dirty="0"/>
              <a:t>Real-Time SLAM with Hand-Held Sensors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18F79-97D6-2D18-E252-B77C2005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현재는 </a:t>
            </a:r>
            <a:r>
              <a:rPr lang="en-US" altLang="ko-KR" dirty="0"/>
              <a:t>surface model</a:t>
            </a:r>
            <a:r>
              <a:rPr lang="ko-KR" altLang="en-US" dirty="0"/>
              <a:t>을 </a:t>
            </a:r>
            <a:r>
              <a:rPr lang="en-US" altLang="ko-KR" dirty="0"/>
              <a:t>reconstruct, track</a:t>
            </a:r>
            <a:r>
              <a:rPr lang="ko-KR" altLang="en-US" dirty="0"/>
              <a:t>하기 위해 </a:t>
            </a:r>
            <a:r>
              <a:rPr lang="en-US" altLang="ko-KR" dirty="0"/>
              <a:t>dense SLAM</a:t>
            </a:r>
            <a:r>
              <a:rPr lang="ko-KR" altLang="en-US" dirty="0"/>
              <a:t>을 사용 </a:t>
            </a:r>
            <a:r>
              <a:rPr lang="en-US" altLang="ko-KR" dirty="0"/>
              <a:t>=&gt; </a:t>
            </a:r>
            <a:r>
              <a:rPr lang="en-US" altLang="ko-KR" dirty="0" err="1"/>
              <a:t>kinect</a:t>
            </a:r>
            <a:r>
              <a:rPr lang="ko-KR" altLang="en-US" dirty="0"/>
              <a:t> </a:t>
            </a:r>
            <a:r>
              <a:rPr lang="en-US" altLang="ko-KR" dirty="0"/>
              <a:t>Fusion algorithm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SLAM++</a:t>
            </a:r>
            <a:r>
              <a:rPr lang="ko-KR" altLang="en-US" dirty="0"/>
              <a:t>에서는 </a:t>
            </a:r>
            <a:r>
              <a:rPr lang="en-US" altLang="ko-KR" dirty="0"/>
              <a:t>dense SLAM</a:t>
            </a:r>
            <a:r>
              <a:rPr lang="ko-KR" altLang="en-US" dirty="0"/>
              <a:t>에서 사용하는 </a:t>
            </a:r>
            <a:r>
              <a:rPr lang="en-US" altLang="ko-KR" dirty="0"/>
              <a:t>model </a:t>
            </a:r>
            <a:r>
              <a:rPr lang="ko-KR" altLang="en-US" dirty="0"/>
              <a:t>대신  반복되는 물체 형태에서 대칭적인 </a:t>
            </a:r>
            <a:r>
              <a:rPr lang="en-US" altLang="ko-KR" dirty="0"/>
              <a:t>model</a:t>
            </a:r>
            <a:r>
              <a:rPr lang="ko-KR" altLang="en-US" dirty="0"/>
              <a:t>을 사용 </a:t>
            </a:r>
            <a:r>
              <a:rPr lang="en-US" altLang="ko-KR" dirty="0"/>
              <a:t>=&gt;</a:t>
            </a:r>
            <a:r>
              <a:rPr lang="ko-KR" altLang="en-US" dirty="0"/>
              <a:t>반복하는 물체를 확인하기 쉽도록 하기 위해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36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2122-8DCE-C30B-97AB-44B9A062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D119DF-3B52-D1F1-06C7-183351FF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" y="1690688"/>
            <a:ext cx="9898861" cy="2629385"/>
          </a:xfrm>
        </p:spPr>
      </p:pic>
    </p:spTree>
    <p:extLst>
      <p:ext uri="{BB962C8B-B14F-4D97-AF65-F5344CB8AC3E}">
        <p14:creationId xmlns:p14="http://schemas.microsoft.com/office/powerpoint/2010/main" val="12295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D437F-5FE4-31C7-E8CA-D4FC4F69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 Object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F0CB-6E5A-14EA-7841-78340869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KinectFusion</a:t>
            </a:r>
            <a:r>
              <a:rPr lang="ko-KR" altLang="en-US" dirty="0"/>
              <a:t>을 이용하여 </a:t>
            </a:r>
            <a:r>
              <a:rPr lang="en-US" altLang="ko-KR" dirty="0"/>
              <a:t>3D model</a:t>
            </a:r>
            <a:r>
              <a:rPr lang="ko-KR" altLang="en-US" dirty="0"/>
              <a:t>을 형성 </a:t>
            </a:r>
            <a:r>
              <a:rPr lang="en-US" altLang="ko-KR" dirty="0"/>
              <a:t>=&gt; mesh</a:t>
            </a:r>
            <a:r>
              <a:rPr lang="ko-KR" altLang="en-US" dirty="0"/>
              <a:t>를 추출하여 </a:t>
            </a:r>
            <a:r>
              <a:rPr lang="en-US" altLang="ko-KR" dirty="0"/>
              <a:t>reconstruct</a:t>
            </a:r>
            <a:r>
              <a:rPr lang="ko-KR" altLang="en-US" dirty="0"/>
              <a:t>하여 </a:t>
            </a:r>
            <a:r>
              <a:rPr lang="en-US" altLang="ko-KR" dirty="0"/>
              <a:t>simple database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79792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B0B5-E464-5E2D-7535-1D4E19C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 Map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DA07F-F725-77F2-82EE-1E886962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SLAM Map</a:t>
            </a:r>
            <a:r>
              <a:rPr lang="ko-KR" altLang="en-US" dirty="0"/>
              <a:t>은 </a:t>
            </a:r>
            <a:r>
              <a:rPr lang="en-US" altLang="ko-KR" dirty="0"/>
              <a:t>Graph</a:t>
            </a:r>
            <a:r>
              <a:rPr lang="ko-KR" altLang="en-US" dirty="0"/>
              <a:t>로 표현된다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SE measurement</a:t>
            </a:r>
            <a:r>
              <a:rPr lang="ko-KR" altLang="en-US" dirty="0"/>
              <a:t>는 </a:t>
            </a:r>
            <a:r>
              <a:rPr lang="en-US" altLang="ko-KR" dirty="0"/>
              <a:t>graph</a:t>
            </a:r>
            <a:r>
              <a:rPr lang="ko-KR" altLang="en-US" dirty="0"/>
              <a:t>에 저장된다</a:t>
            </a:r>
            <a:r>
              <a:rPr lang="en-US" altLang="ko-KR" dirty="0"/>
              <a:t>.=&gt;camera 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7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26761-17F9-48AB-61BE-394F703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Object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8A0C7-0D45-AE8E-4D85-B4CB2F6C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Drost</a:t>
            </a:r>
            <a:r>
              <a:rPr lang="en-US" altLang="ko-KR" dirty="0"/>
              <a:t> et al approach </a:t>
            </a:r>
            <a:r>
              <a:rPr lang="ko-KR" altLang="en-US" dirty="0"/>
              <a:t>사용 </a:t>
            </a:r>
            <a:r>
              <a:rPr lang="en-US" altLang="ko-KR" dirty="0"/>
              <a:t>=&gt; 6DoF pose</a:t>
            </a:r>
            <a:r>
              <a:rPr lang="ko-KR" altLang="en-US" dirty="0"/>
              <a:t>를 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</a:t>
            </a:r>
            <a:r>
              <a:rPr lang="en-US" altLang="ko-KR" dirty="0"/>
              <a:t>detection</a:t>
            </a:r>
            <a:r>
              <a:rPr lang="ko-KR" altLang="en-US" dirty="0"/>
              <a:t>을 위해 </a:t>
            </a:r>
            <a:r>
              <a:rPr lang="en-US" altLang="ko-KR" dirty="0"/>
              <a:t>parallel implementation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Drost</a:t>
            </a:r>
            <a:r>
              <a:rPr lang="en-US" altLang="ko-KR" dirty="0"/>
              <a:t> et al</a:t>
            </a:r>
            <a:r>
              <a:rPr lang="ko-KR" altLang="en-US" dirty="0"/>
              <a:t>의 </a:t>
            </a:r>
            <a:r>
              <a:rPr lang="ko-KR" altLang="en-US" dirty="0" err="1"/>
              <a:t>허프</a:t>
            </a:r>
            <a:r>
              <a:rPr lang="ko-KR" altLang="en-US" dirty="0"/>
              <a:t> 변환을 사용하면 </a:t>
            </a:r>
            <a:r>
              <a:rPr lang="en-US" altLang="ko-KR" dirty="0"/>
              <a:t>detect </a:t>
            </a:r>
            <a:r>
              <a:rPr lang="ko-KR" altLang="en-US" dirty="0"/>
              <a:t>와 </a:t>
            </a:r>
            <a:r>
              <a:rPr lang="en-US" altLang="ko-KR" dirty="0"/>
              <a:t>localize</a:t>
            </a:r>
            <a:r>
              <a:rPr lang="ko-KR" altLang="en-US" dirty="0"/>
              <a:t>를 동시에 적용할 수 있다</a:t>
            </a:r>
            <a:r>
              <a:rPr lang="en-US" altLang="ko-KR" dirty="0"/>
              <a:t>.(vote</a:t>
            </a:r>
            <a:r>
              <a:rPr lang="ko-KR" altLang="en-US" dirty="0"/>
              <a:t>의 축적을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Vote</a:t>
            </a:r>
            <a:r>
              <a:rPr lang="ko-KR" altLang="en-US" dirty="0"/>
              <a:t>는 </a:t>
            </a:r>
            <a:r>
              <a:rPr lang="en-US" altLang="ko-KR" dirty="0"/>
              <a:t>correspondence between Point Pair Features(PPF)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2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D1DF9-FD7D-1055-97A3-C5E18AB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Object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8D48C-CDA8-590F-EF61-E77F28B5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Race conditions</a:t>
            </a:r>
            <a:r>
              <a:rPr lang="ko-KR" altLang="en-US" dirty="0"/>
              <a:t>을 피하기 위해 </a:t>
            </a:r>
            <a:r>
              <a:rPr lang="en-US" altLang="ko-KR" dirty="0"/>
              <a:t>64 bit integer code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26C9D-1966-E1D2-3A54-46D67A86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6" y="3847457"/>
            <a:ext cx="7331011" cy="11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273E-786E-0905-202B-E3DC82FC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Object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8F9DF-5EDC-4EB4-F7B1-192D34B7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Drost</a:t>
            </a:r>
            <a:r>
              <a:rPr lang="en-US" altLang="ko-KR" dirty="0"/>
              <a:t> et al recognition</a:t>
            </a:r>
            <a:r>
              <a:rPr lang="ko-KR" altLang="en-US" dirty="0"/>
              <a:t>은 카메라가 </a:t>
            </a:r>
            <a:r>
              <a:rPr lang="en-US" altLang="ko-KR" dirty="0"/>
              <a:t>object</a:t>
            </a:r>
            <a:r>
              <a:rPr lang="ko-KR" altLang="en-US" dirty="0"/>
              <a:t>를 대부분 탐지할 때 성공적이지만 멀거나 부분만 탐지된 </a:t>
            </a:r>
            <a:r>
              <a:rPr lang="en-US" altLang="ko-KR" dirty="0"/>
              <a:t>object</a:t>
            </a:r>
            <a:r>
              <a:rPr lang="ko-KR" altLang="en-US" dirty="0"/>
              <a:t>에서는 </a:t>
            </a:r>
            <a:r>
              <a:rPr lang="en-US" altLang="ko-KR" dirty="0"/>
              <a:t>sample point coverage</a:t>
            </a:r>
            <a:r>
              <a:rPr lang="ko-KR" altLang="en-US" dirty="0"/>
              <a:t>능력 부족으로 부족한 </a:t>
            </a:r>
            <a:r>
              <a:rPr lang="en-US" altLang="ko-KR" dirty="0"/>
              <a:t>performance</a:t>
            </a:r>
            <a:r>
              <a:rPr lang="ko-KR" altLang="en-US" dirty="0"/>
              <a:t>를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SLAM++</a:t>
            </a:r>
            <a:r>
              <a:rPr lang="ko-KR" altLang="en-US" dirty="0"/>
              <a:t>은 </a:t>
            </a:r>
            <a:r>
              <a:rPr lang="en-US" altLang="ko-KR" dirty="0"/>
              <a:t>view prediction</a:t>
            </a:r>
            <a:r>
              <a:rPr lang="ko-KR" altLang="en-US" dirty="0"/>
              <a:t>능력을 활용하여 </a:t>
            </a:r>
            <a:r>
              <a:rPr lang="en-US" altLang="ko-KR" dirty="0"/>
              <a:t>object </a:t>
            </a:r>
            <a:r>
              <a:rPr lang="ko-KR" altLang="en-US" dirty="0"/>
              <a:t>대부분을 탐지한 효과를 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55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475</Words>
  <Application>Microsoft Office PowerPoint</Application>
  <PresentationFormat>와이드스크린</PresentationFormat>
  <Paragraphs>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SLAM++</vt:lpstr>
      <vt:lpstr>Introduction</vt:lpstr>
      <vt:lpstr>Real-Time SLAM with Hand-Held Sensors</vt:lpstr>
      <vt:lpstr>Overview</vt:lpstr>
      <vt:lpstr>Creating an Object Database</vt:lpstr>
      <vt:lpstr>SLAM Map Representation</vt:lpstr>
      <vt:lpstr>Real-Time Object Recognition</vt:lpstr>
      <vt:lpstr>Real-Time Object Recognition</vt:lpstr>
      <vt:lpstr>Active Object Search</vt:lpstr>
      <vt:lpstr>Camera Tracking and Accurate Object Pose Estimation Using ICP </vt:lpstr>
      <vt:lpstr>Graph Optimisation</vt:lpstr>
      <vt:lpstr>Including Structural Priors</vt:lpstr>
      <vt:lpstr>Relocalisation</vt:lpstr>
      <vt:lpstr>Result</vt:lpstr>
      <vt:lpstr>Result. Loop Closure</vt:lpstr>
      <vt:lpstr>Result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SLAM++</dc:title>
  <dc:creator>(학생) 탁승준 (전기전자공학과)</dc:creator>
  <cp:lastModifiedBy>(학생) 탁승준 (전기전자공학과)</cp:lastModifiedBy>
  <cp:revision>11</cp:revision>
  <dcterms:created xsi:type="dcterms:W3CDTF">2022-08-22T08:26:03Z</dcterms:created>
  <dcterms:modified xsi:type="dcterms:W3CDTF">2022-08-24T01:57:44Z</dcterms:modified>
</cp:coreProperties>
</file>