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0" r:id="rId11"/>
    <p:sldId id="264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67065"/>
  </p:normalViewPr>
  <p:slideViewPr>
    <p:cSldViewPr snapToGrid="0" snapToObjects="1">
      <p:cViewPr varScale="1">
        <p:scale>
          <a:sx n="65" d="100"/>
          <a:sy n="65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6235-343B-A242-9736-9BF3A4439491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39A5D-6D47-084E-8DBA-DE5F70D271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33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Seg match </a:t>
            </a:r>
            <a:r>
              <a:rPr kumimoji="1" lang="ko-Kore-KR" altLang="en-US" dirty="0"/>
              <a:t>와 </a:t>
            </a:r>
            <a:r>
              <a:rPr kumimoji="1" lang="en-US" altLang="ko-Kore-KR" dirty="0" err="1"/>
              <a:t>Segmap</a:t>
            </a:r>
            <a:r>
              <a:rPr kumimoji="1" lang="ko-Kore-KR" altLang="en-US" dirty="0"/>
              <a:t>인데 저자들은 같고 </a:t>
            </a:r>
            <a:r>
              <a:rPr kumimoji="1" lang="en-US" altLang="ko-Kore-KR" dirty="0" err="1"/>
              <a:t>Segmap</a:t>
            </a:r>
            <a:r>
              <a:rPr kumimoji="1" lang="ko-Kore-KR" altLang="en-US" dirty="0"/>
              <a:t>에서 </a:t>
            </a:r>
            <a:r>
              <a:rPr kumimoji="1" lang="en-US" altLang="ko-Kore-KR" dirty="0" err="1"/>
              <a:t>Segmatch</a:t>
            </a:r>
            <a:r>
              <a:rPr kumimoji="1" lang="ko-Kore-KR" altLang="en-US" dirty="0"/>
              <a:t>의 방법중 어느부분은 그대로 사용하고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어느부분은 </a:t>
            </a:r>
            <a:r>
              <a:rPr kumimoji="1" lang="en-US" altLang="ko-Kore-KR" dirty="0"/>
              <a:t>a</a:t>
            </a:r>
            <a:r>
              <a:rPr kumimoji="1" lang="en-US" altLang="ko-KR" dirty="0"/>
              <a:t>dvance</a:t>
            </a:r>
            <a:r>
              <a:rPr kumimoji="1" lang="ko-KR" altLang="en-US" dirty="0"/>
              <a:t>하여</a:t>
            </a:r>
            <a:r>
              <a:rPr kumimoji="1" lang="ko-Kore-KR" altLang="en-US" dirty="0"/>
              <a:t> 사용하는것 같습니다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그래서 우선 </a:t>
            </a:r>
            <a:r>
              <a:rPr kumimoji="1" lang="en-US" altLang="ko-Kore-KR" dirty="0" err="1"/>
              <a:t>Segmatch</a:t>
            </a:r>
            <a:r>
              <a:rPr kumimoji="1" lang="ko-Kore-KR" altLang="en-US" dirty="0"/>
              <a:t>를 간략하게 본다음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Segmap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논문을 리뷰해보겠습니다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59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기존의 </a:t>
            </a:r>
            <a:r>
              <a:rPr kumimoji="1" lang="en-US" altLang="ko-Kore-KR" dirty="0" err="1"/>
              <a:t>segmatch</a:t>
            </a:r>
            <a:r>
              <a:rPr kumimoji="1" lang="ko-Kore-KR" altLang="en-US" dirty="0"/>
              <a:t>에서의 </a:t>
            </a:r>
            <a:r>
              <a:rPr kumimoji="1" lang="en-US" altLang="ko-Kore-KR" dirty="0"/>
              <a:t>descriptor extraction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eigenvalue</a:t>
            </a:r>
            <a:r>
              <a:rPr kumimoji="1" lang="ko-Kore-KR" altLang="en-US" dirty="0"/>
              <a:t>를 사용하였지만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교수님의 전문분야인 오토 인코더를 사용하였습니다</a:t>
            </a:r>
            <a:r>
              <a:rPr kumimoji="1" lang="en-US" altLang="ko-Kore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인코더로 피쳐들을 줄이고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디코더로 다시 원래의 크기만큼 업샘플링을 하게됩니다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 과정에서 중간에 </a:t>
            </a:r>
            <a:r>
              <a:rPr kumimoji="1" lang="en-US" altLang="ko-Kore-KR" dirty="0"/>
              <a:t>1Dimension</a:t>
            </a:r>
            <a:r>
              <a:rPr kumimoji="1" lang="ko-Kore-KR" altLang="en-US" dirty="0"/>
              <a:t> 인 </a:t>
            </a:r>
            <a:r>
              <a:rPr kumimoji="1" lang="en-US" altLang="ko-Kore-KR" dirty="0"/>
              <a:t>6</a:t>
            </a:r>
            <a:r>
              <a:rPr kumimoji="1" lang="en-US" altLang="ko-KR" dirty="0"/>
              <a:t>4</a:t>
            </a:r>
            <a:r>
              <a:rPr kumimoji="1" lang="ko-KR" altLang="en-US" dirty="0"/>
              <a:t>*</a:t>
            </a:r>
            <a:r>
              <a:rPr kumimoji="1" lang="en-US" altLang="ko-KR" dirty="0"/>
              <a:t>1 vector </a:t>
            </a:r>
            <a:r>
              <a:rPr kumimoji="1" lang="ko-KR" altLang="en-US" dirty="0"/>
              <a:t>가 생기는데 이를 </a:t>
            </a:r>
            <a:r>
              <a:rPr kumimoji="1" lang="en-US" altLang="ko-KR" dirty="0"/>
              <a:t>descriptor vector</a:t>
            </a:r>
            <a:r>
              <a:rPr kumimoji="1" lang="ko-KR" altLang="en-US" dirty="0"/>
              <a:t>로 사용하게 됩니다</a:t>
            </a:r>
            <a:r>
              <a:rPr kumimoji="1"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이는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atent vector</a:t>
            </a:r>
            <a:r>
              <a:rPr kumimoji="1" lang="ko-KR" altLang="en-US" dirty="0"/>
              <a:t>라고도 부르는데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이것을 잘 </a:t>
            </a:r>
            <a:r>
              <a:rPr kumimoji="1" lang="ko-KR" altLang="en-US" dirty="0" err="1"/>
              <a:t>학습하는것이</a:t>
            </a:r>
            <a:r>
              <a:rPr kumimoji="1" lang="ko-KR" altLang="en-US" dirty="0"/>
              <a:t> 목적입니다</a:t>
            </a:r>
            <a:r>
              <a:rPr kumimoji="1" lang="en-US" altLang="ko-KR" dirty="0"/>
              <a:t>. latent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softmax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vehicle, building</a:t>
            </a:r>
            <a:r>
              <a:rPr kumimoji="1" lang="ko-KR" altLang="en-US" dirty="0"/>
              <a:t>을 구분했다고 합니다</a:t>
            </a:r>
            <a:r>
              <a:rPr kumimoji="1"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여기서 </a:t>
            </a:r>
            <a:r>
              <a:rPr kumimoji="1" lang="ko-KR" altLang="en-US" dirty="0" err="1"/>
              <a:t>로스펑션은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classification loss + </a:t>
            </a:r>
            <a:r>
              <a:rPr kumimoji="1" lang="ko-KR" altLang="en-US" dirty="0"/>
              <a:t> </a:t>
            </a:r>
            <a:r>
              <a:rPr kumimoji="1" lang="en-US" altLang="ko-KR" dirty="0"/>
              <a:t>reconstruction loss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곱하여 표현하였는데요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Classification 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살펴보면</a:t>
            </a:r>
            <a:r>
              <a:rPr kumimoji="1" lang="en-US" altLang="ko-KR" dirty="0"/>
              <a:t>, soft max cross entropy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여러가지 물체를 </a:t>
            </a:r>
            <a:r>
              <a:rPr kumimoji="1" lang="ko-KR" altLang="en-US" dirty="0" err="1"/>
              <a:t>불류하는</a:t>
            </a:r>
            <a:r>
              <a:rPr kumimoji="1" lang="ko-KR" altLang="en-US" dirty="0"/>
              <a:t> 것이니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소프트 맥스를 </a:t>
            </a:r>
            <a:r>
              <a:rPr kumimoji="1" lang="ko-KR" altLang="en-US" dirty="0" err="1"/>
              <a:t>사용하였구요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전체 분에 우리가 보고자 </a:t>
            </a:r>
            <a:r>
              <a:rPr kumimoji="1" lang="ko-KR" altLang="en-US" dirty="0" err="1"/>
              <a:t>하는것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ko-KR" altLang="en-US" dirty="0" err="1"/>
              <a:t>예측값과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유사한지</a:t>
            </a:r>
            <a:r>
              <a:rPr kumimoji="1" lang="ko-KR" altLang="en-US" dirty="0"/>
              <a:t> 표현하기위해 크로스 엔트로피를 사용하였습니다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확률 * </a:t>
            </a:r>
            <a:r>
              <a:rPr kumimoji="1" lang="ko-KR" altLang="en-US" dirty="0" err="1"/>
              <a:t>우리가얻고자하는</a:t>
            </a:r>
            <a:r>
              <a:rPr kumimoji="1" lang="ko-KR" altLang="en-US" dirty="0"/>
              <a:t> 정보량에 로그를 씌워서 모두 더해준 것입니다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그다음은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reconstruction error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이름에서와</a:t>
            </a:r>
            <a:r>
              <a:rPr kumimoji="1" lang="ko-KR" altLang="en-US" dirty="0"/>
              <a:t> 같이</a:t>
            </a:r>
            <a:r>
              <a:rPr kumimoji="1" lang="en-US" altLang="ko-KR" dirty="0"/>
              <a:t> Input</a:t>
            </a:r>
            <a:r>
              <a:rPr kumimoji="1" lang="ko-KR" altLang="en-US" dirty="0"/>
              <a:t>이미지와 </a:t>
            </a:r>
            <a:r>
              <a:rPr kumimoji="1" lang="en-US" altLang="ko-KR" dirty="0"/>
              <a:t>output </a:t>
            </a:r>
            <a:r>
              <a:rPr kumimoji="1" lang="ko-KR" altLang="en-US" dirty="0"/>
              <a:t>이미지가 얼마나 차이가 </a:t>
            </a:r>
            <a:r>
              <a:rPr kumimoji="1" lang="ko-KR" altLang="en-US" dirty="0" err="1"/>
              <a:t>나느냐를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로 잡습니다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target segment 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network output</a:t>
            </a:r>
            <a:r>
              <a:rPr kumimoji="1" lang="ko-KR" altLang="en-US" dirty="0"/>
              <a:t>입니다 이들도 마찬가지 </a:t>
            </a:r>
            <a:r>
              <a:rPr kumimoji="1" lang="en-US" altLang="ko-KR" dirty="0"/>
              <a:t>cross entropy</a:t>
            </a:r>
            <a:r>
              <a:rPr kumimoji="1" lang="ko-KR" altLang="en-US" dirty="0"/>
              <a:t>로 구분해준것을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여기에 </a:t>
            </a:r>
            <a:r>
              <a:rPr kumimoji="1" lang="en-US" altLang="ko-KR" dirty="0"/>
              <a:t>weight </a:t>
            </a:r>
            <a:r>
              <a:rPr kumimoji="1" lang="ko-KR" altLang="en-US" dirty="0"/>
              <a:t>감마를 추가 하여서 </a:t>
            </a:r>
            <a:r>
              <a:rPr kumimoji="1" lang="en-US" altLang="ko-KR" dirty="0"/>
              <a:t>reconstruction 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설정해주었습니다</a:t>
            </a:r>
            <a:r>
              <a:rPr kumimoji="1"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333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최적화 방법으로는</a:t>
            </a:r>
            <a:r>
              <a:rPr kumimoji="1" lang="en-US" altLang="ko-Kore-KR" dirty="0"/>
              <a:t> MLE</a:t>
            </a:r>
            <a:r>
              <a:rPr kumimoji="1" lang="ko-Kore-KR" altLang="en-US" dirty="0"/>
              <a:t>를 사용했다고 하는데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무엇인지 보겠습니다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Mle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란 </a:t>
            </a:r>
            <a:r>
              <a:rPr kumimoji="1" lang="en-US" altLang="ko-Kore-KR" dirty="0"/>
              <a:t>maximum likelihood estimation</a:t>
            </a:r>
            <a:r>
              <a:rPr kumimoji="1" lang="ko-Kore-KR" altLang="en-US" dirty="0"/>
              <a:t>의 약자로</a:t>
            </a:r>
            <a:r>
              <a:rPr kumimoji="1" lang="en-US" altLang="ko-Kore-KR" dirty="0"/>
              <a:t>, pdf</a:t>
            </a:r>
            <a:r>
              <a:rPr kumimoji="1" lang="ko-Kore-KR" altLang="en-US" dirty="0"/>
              <a:t>를 모른다고 할때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측정한 데이터로 부터 </a:t>
            </a:r>
            <a:r>
              <a:rPr kumimoji="1" lang="en-US" altLang="ko-Kore-KR" dirty="0"/>
              <a:t>pdf</a:t>
            </a:r>
            <a:r>
              <a:rPr kumimoji="1" lang="ko-Kore-KR" altLang="en-US" dirty="0"/>
              <a:t>의 파라미터를 구하는 방법입니다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그림을 보시면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데이터가 이렇게 뽑혔을때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빨간 그래프와 파란 그래프중 어느 확률분포에서 나온것인지 찾아내는 것입니다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확률분포에서 높이를 </a:t>
            </a:r>
            <a:r>
              <a:rPr kumimoji="1" lang="en-US" altLang="ko-Kore-KR" dirty="0"/>
              <a:t>likelihood</a:t>
            </a:r>
            <a:r>
              <a:rPr kumimoji="1" lang="ko-Kore-KR" altLang="en-US" dirty="0"/>
              <a:t>라고 하고 </a:t>
            </a:r>
            <a:r>
              <a:rPr kumimoji="1" lang="en-US" altLang="ko-Kore-KR" dirty="0"/>
              <a:t>P(</a:t>
            </a:r>
            <a:r>
              <a:rPr kumimoji="1" lang="en-US" altLang="ko-Kore-KR" dirty="0" err="1"/>
              <a:t>x|theta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로 표현합니다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직관적으로 봤을때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데이터의 </a:t>
            </a:r>
            <a:r>
              <a:rPr kumimoji="1" lang="en-US" altLang="ko-Kore-KR" dirty="0"/>
              <a:t>likelihood</a:t>
            </a:r>
            <a:r>
              <a:rPr kumimoji="1" lang="ko-Kore-KR" altLang="en-US" dirty="0"/>
              <a:t>를 곱한값을 </a:t>
            </a:r>
            <a:r>
              <a:rPr kumimoji="1" lang="en-US" altLang="ko-Kore-KR" dirty="0"/>
              <a:t>P(</a:t>
            </a:r>
            <a:r>
              <a:rPr kumimoji="1" lang="en-US" altLang="ko-Kore-KR" dirty="0" err="1"/>
              <a:t>x|theta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라 했을때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 값이 높으면 뽑은 데이터는 </a:t>
            </a:r>
            <a:r>
              <a:rPr kumimoji="1" lang="en-US" altLang="ko-Kore-KR" dirty="0"/>
              <a:t>theta</a:t>
            </a:r>
            <a:r>
              <a:rPr kumimoji="1" lang="ko-Kore-KR" altLang="en-US" dirty="0"/>
              <a:t> 파라미터를 가진 </a:t>
            </a:r>
            <a:r>
              <a:rPr kumimoji="1" lang="en-US" altLang="ko-Kore-KR" dirty="0"/>
              <a:t>pdf</a:t>
            </a:r>
            <a:r>
              <a:rPr kumimoji="1" lang="ko-Kore-KR" altLang="en-US" dirty="0"/>
              <a:t>에서 나온것일 확률이 높다는 의미입니다</a:t>
            </a:r>
            <a:r>
              <a:rPr kumimoji="1" lang="en-US" altLang="ko-Kore-KR" dirty="0"/>
              <a:t>! </a:t>
            </a:r>
            <a:r>
              <a:rPr kumimoji="1" lang="ko-Kore-KR" altLang="en-US" dirty="0"/>
              <a:t>이를 이러한 방법을 이용하여 최적화를 한다고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99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그다음은 실험파트 입니다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학습은 </a:t>
            </a:r>
            <a:r>
              <a:rPr kumimoji="1" lang="en-US" altLang="ko-Kore-KR" dirty="0"/>
              <a:t>0</a:t>
            </a:r>
            <a:r>
              <a:rPr kumimoji="1" lang="en-US" altLang="ko-KR" dirty="0"/>
              <a:t>5 06 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키티</a:t>
            </a:r>
            <a:r>
              <a:rPr kumimoji="1" lang="ko-KR" altLang="en-US" dirty="0"/>
              <a:t> 데이터로 시키고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데이터를 생성하였다고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00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키티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사용하였습니다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데이터 어규멘테이션은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각도를 회전하는것과 랜덤으로 포인트 클라우드를 제거하는것을 사용하였다고 합니다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그결과 테스트와 트레인을 사용한 결과입니다</a:t>
            </a:r>
            <a:r>
              <a:rPr kumimoji="1" lang="en-US" altLang="ko-Kore-KR" dirty="0"/>
              <a:t>. Reconstruction loss</a:t>
            </a:r>
            <a:r>
              <a:rPr kumimoji="1" lang="ko-Kore-KR" altLang="en-US" dirty="0"/>
              <a:t>가 상대적으로 </a:t>
            </a:r>
            <a:r>
              <a:rPr kumimoji="1" lang="en-US" altLang="ko-Kore-KR" dirty="0"/>
              <a:t>classification loss</a:t>
            </a:r>
            <a:r>
              <a:rPr kumimoji="1" lang="ko-Kore-KR" altLang="en-US" dirty="0"/>
              <a:t>보다 빠르게 수렴한것을 확인할수 있습니다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006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실험 결과입니다</a:t>
            </a:r>
            <a:r>
              <a:rPr kumimoji="1" lang="en-US" altLang="ko-Kore-KR" dirty="0"/>
              <a:t>. Eigenvalue </a:t>
            </a:r>
            <a:r>
              <a:rPr kumimoji="1" lang="en-US" altLang="ko-Kore-KR" dirty="0" err="1"/>
              <a:t>autoentoder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segmap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가지를 비교한 것입니다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Descriptor extractor</a:t>
            </a:r>
            <a:r>
              <a:rPr kumimoji="1" lang="ko-Kore-KR" altLang="en-US" dirty="0"/>
              <a:t>를 어떤 방법으로 사용하였냐에 따라 달라지는데</a:t>
            </a:r>
            <a:r>
              <a:rPr kumimoji="1" lang="en-US" altLang="ko-Kore-KR" dirty="0"/>
              <a:t>, eigen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eigenvalue</a:t>
            </a:r>
            <a:r>
              <a:rPr kumimoji="1" lang="ko-Kore-KR" altLang="en-US" dirty="0"/>
              <a:t>를 사용한것</a:t>
            </a:r>
            <a:r>
              <a:rPr kumimoji="1" lang="en-US" altLang="ko-Kore-KR" dirty="0"/>
              <a:t>, ae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autoencoder</a:t>
            </a:r>
            <a:r>
              <a:rPr kumimoji="1" lang="ko-Kore-KR" altLang="en-US" dirty="0"/>
              <a:t>를 학습할때 </a:t>
            </a:r>
            <a:r>
              <a:rPr kumimoji="1" lang="en-US" altLang="ko-Kore-KR" dirty="0"/>
              <a:t>loss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econstruction loss</a:t>
            </a:r>
            <a:r>
              <a:rPr kumimoji="1" lang="ko-KR" altLang="en-US" dirty="0"/>
              <a:t>만 </a:t>
            </a:r>
            <a:r>
              <a:rPr kumimoji="1" lang="ko-KR" altLang="en-US" dirty="0" err="1"/>
              <a:t>사용한것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segmap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classification 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더해서 </a:t>
            </a:r>
            <a:r>
              <a:rPr kumimoji="1" lang="ko-KR" altLang="en-US" dirty="0" err="1"/>
              <a:t>사용한것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머신을 평가하는 대표지표인 </a:t>
            </a:r>
            <a:r>
              <a:rPr kumimoji="1" lang="en-US" altLang="ko-Kore-KR" dirty="0"/>
              <a:t>roc curve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.Threshold</a:t>
            </a:r>
            <a:r>
              <a:rPr kumimoji="1" lang="ko-Kore-KR" altLang="en-US" dirty="0"/>
              <a:t>에 따라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Tpr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fpr</a:t>
            </a:r>
            <a:r>
              <a:rPr kumimoji="1" lang="ko-Kore-KR" altLang="en-US" dirty="0"/>
              <a:t>이 달라지는데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모든 </a:t>
            </a:r>
            <a:r>
              <a:rPr kumimoji="1" lang="en-US" altLang="ko-Kore-KR" dirty="0"/>
              <a:t>t</a:t>
            </a:r>
            <a:r>
              <a:rPr kumimoji="1" lang="en-US" altLang="ko-KR" dirty="0"/>
              <a:t>hreshold</a:t>
            </a:r>
            <a:r>
              <a:rPr kumimoji="1" lang="ko-KR" altLang="en-US" dirty="0"/>
              <a:t>에서 이들을 고려하는 지표로 </a:t>
            </a:r>
            <a:r>
              <a:rPr kumimoji="1" lang="en-US" altLang="ko-KR" dirty="0"/>
              <a:t>roc curve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 </a:t>
            </a:r>
          </a:p>
          <a:p>
            <a:r>
              <a:rPr kumimoji="1" lang="ko-Kore-KR" altLang="en-US" dirty="0"/>
              <a:t>보시면 </a:t>
            </a:r>
            <a:r>
              <a:rPr kumimoji="1" lang="en-US" altLang="ko-Kore-KR" dirty="0" err="1"/>
              <a:t>segmap</a:t>
            </a:r>
            <a:r>
              <a:rPr kumimoji="1" lang="ko-Kore-KR" altLang="en-US" dirty="0"/>
              <a:t>이 곡선 아래의 넓이가 </a:t>
            </a:r>
            <a:r>
              <a:rPr kumimoji="1" lang="en-US" altLang="ko-Kore-KR" dirty="0"/>
              <a:t>0</a:t>
            </a:r>
            <a:r>
              <a:rPr kumimoji="1" lang="en-US" altLang="ko-KR" dirty="0"/>
              <a:t>.86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타 방법보다 높게 </a:t>
            </a:r>
            <a:r>
              <a:rPr kumimoji="1" lang="ko-KR" altLang="en-US" dirty="0" err="1"/>
              <a:t>나온것을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두번째 그래프에서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축은 </a:t>
            </a:r>
            <a:r>
              <a:rPr kumimoji="1" lang="en-US" altLang="ko-Kore-KR" dirty="0"/>
              <a:t>growing status</a:t>
            </a:r>
            <a:r>
              <a:rPr kumimoji="1" lang="ko-Kore-KR" altLang="en-US" dirty="0"/>
              <a:t>를 타나내는 </a:t>
            </a:r>
            <a:r>
              <a:rPr kumimoji="1" lang="en-US" altLang="ko-Kore-KR" dirty="0"/>
              <a:t>segment completeness</a:t>
            </a:r>
            <a:r>
              <a:rPr kumimoji="1" lang="ko-Kore-KR" altLang="en-US" dirty="0"/>
              <a:t>이고 </a:t>
            </a:r>
            <a:r>
              <a:rPr kumimoji="1" lang="en-US" altLang="ko-Kore-KR" dirty="0"/>
              <a:t>y</a:t>
            </a:r>
            <a:r>
              <a:rPr kumimoji="1" lang="ko-Kore-KR" altLang="en-US" dirty="0"/>
              <a:t>축은 필요한 </a:t>
            </a:r>
            <a:r>
              <a:rPr kumimoji="1" lang="en-US" altLang="ko-Kore-KR" dirty="0" err="1"/>
              <a:t>neighbours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개수입니다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즉 낮을수록 좋다는 뜻인데</a:t>
            </a:r>
            <a:r>
              <a:rPr kumimoji="1" lang="en-US" altLang="ko-Kore-KR" dirty="0"/>
              <a:t>, segment completeness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0% </a:t>
            </a:r>
            <a:r>
              <a:rPr kumimoji="1" lang="ko-KR" altLang="en-US" dirty="0" err="1"/>
              <a:t>미만일때를</a:t>
            </a:r>
            <a:r>
              <a:rPr kumimoji="1" lang="ko-KR" altLang="en-US" dirty="0"/>
              <a:t> 제외하고는 모두 </a:t>
            </a:r>
            <a:r>
              <a:rPr kumimoji="1" lang="en-US" altLang="ko-KR" dirty="0" err="1"/>
              <a:t>segmap</a:t>
            </a:r>
            <a:r>
              <a:rPr kumimoji="1" lang="ko-KR" altLang="en-US" dirty="0"/>
              <a:t>이 성능이 </a:t>
            </a:r>
            <a:r>
              <a:rPr kumimoji="1" lang="ko-KR" altLang="en-US" dirty="0" err="1"/>
              <a:t>좋은것을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논문은 기존의 </a:t>
            </a:r>
            <a:r>
              <a:rPr kumimoji="1" lang="en-US" altLang="ko-Kore-KR" dirty="0"/>
              <a:t>eigenvalue</a:t>
            </a:r>
            <a:r>
              <a:rPr kumimoji="1" lang="ko-Kore-KR" altLang="en-US" dirty="0"/>
              <a:t>를 사용하여 </a:t>
            </a:r>
            <a:r>
              <a:rPr kumimoji="1" lang="en-US" altLang="ko-Kore-KR" dirty="0"/>
              <a:t>descriptor extract</a:t>
            </a:r>
            <a:r>
              <a:rPr kumimoji="1" lang="ko-Kore-KR" altLang="en-US" dirty="0"/>
              <a:t>를 하였지만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딥러닝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방법인 </a:t>
            </a:r>
            <a:r>
              <a:rPr kumimoji="1" lang="en-US" altLang="ko-Kore-KR" dirty="0"/>
              <a:t>auto encoder</a:t>
            </a:r>
            <a:r>
              <a:rPr kumimoji="1" lang="ko-Kore-KR" altLang="en-US" dirty="0"/>
              <a:t>를 도입하여 </a:t>
            </a:r>
            <a:r>
              <a:rPr kumimoji="1" lang="en-US" altLang="ko-Kore-KR" dirty="0"/>
              <a:t>reconstruction loss</a:t>
            </a:r>
            <a:r>
              <a:rPr kumimoji="1" lang="ko-Kore-KR" altLang="en-US" dirty="0"/>
              <a:t>와</a:t>
            </a:r>
            <a:r>
              <a:rPr kumimoji="1" lang="en-US" altLang="ko-Kore-KR" dirty="0"/>
              <a:t> classification loss</a:t>
            </a:r>
            <a:r>
              <a:rPr kumimoji="1" lang="ko-Kore-KR" altLang="en-US" dirty="0"/>
              <a:t>를 함께 고려하여 성능을 높혔다고 생각하면 되겠습니다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5431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266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Segmatch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segment</a:t>
            </a:r>
            <a:r>
              <a:rPr kumimoji="1" lang="ko-Kore-KR" altLang="en-US" dirty="0"/>
              <a:t>를 이용하여 </a:t>
            </a:r>
            <a:r>
              <a:rPr kumimoji="1" lang="en-US" altLang="ko-Kore-KR" dirty="0"/>
              <a:t>loop closure detection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localization</a:t>
            </a:r>
            <a:r>
              <a:rPr kumimoji="1" lang="ko-Kore-KR" altLang="en-US" dirty="0"/>
              <a:t>을 수행하는 알고리즘을 처음으로 제시한 논문에 의의가 있습니다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이들의 컨트리뷰션을 다음과 같습니다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Segment</a:t>
            </a:r>
            <a:r>
              <a:rPr kumimoji="1" lang="ko-Kore-KR" altLang="en-US" dirty="0"/>
              <a:t>기반의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차원 인지 알고리즘</a:t>
            </a:r>
            <a:endParaRPr kumimoji="1" lang="en-US" altLang="ko-Kore-KR" dirty="0"/>
          </a:p>
          <a:p>
            <a:r>
              <a:rPr kumimoji="1" lang="ko-Kore-KR" altLang="en-US" dirty="0"/>
              <a:t>실시간으로 </a:t>
            </a:r>
            <a:r>
              <a:rPr kumimoji="1" lang="en-US" altLang="ko-Kore-KR" dirty="0"/>
              <a:t>loop closure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detection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localization </a:t>
            </a:r>
            <a:r>
              <a:rPr kumimoji="1" lang="ko-Kore-KR" altLang="en-US" dirty="0"/>
              <a:t>수행</a:t>
            </a:r>
            <a:endParaRPr kumimoji="1" lang="en-US" altLang="ko-Kore-KR" dirty="0"/>
          </a:p>
          <a:p>
            <a:r>
              <a:rPr kumimoji="1" lang="ko-Kore-KR" altLang="en-US" dirty="0"/>
              <a:t>알고리즘을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eal-world</a:t>
            </a:r>
            <a:r>
              <a:rPr kumimoji="1" lang="ko-KR" altLang="en-US" dirty="0"/>
              <a:t>에서 평가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4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Segmatch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알고리즘은 총 </a:t>
            </a:r>
            <a:r>
              <a:rPr kumimoji="1" lang="en-US" altLang="ko-Kore-KR" dirty="0"/>
              <a:t>4</a:t>
            </a:r>
            <a:r>
              <a:rPr kumimoji="1" lang="ko-Kore-KR" altLang="en-US" dirty="0"/>
              <a:t>가지로 구성되어 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먼저 물체를 </a:t>
            </a:r>
            <a:r>
              <a:rPr kumimoji="1" lang="en-US" altLang="ko-Kore-KR" dirty="0"/>
              <a:t>segmentation </a:t>
            </a:r>
            <a:r>
              <a:rPr kumimoji="1" lang="ko-Kore-KR" altLang="en-US" dirty="0"/>
              <a:t>한뒤</a:t>
            </a:r>
            <a:r>
              <a:rPr kumimoji="1" lang="en-US" altLang="ko-Kore-KR" dirty="0"/>
              <a:t>, Descriptor</a:t>
            </a:r>
            <a:r>
              <a:rPr kumimoji="1" lang="ko-Kore-KR" altLang="en-US" dirty="0"/>
              <a:t>를 추출하고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물체들을 </a:t>
            </a:r>
            <a:r>
              <a:rPr kumimoji="1" lang="en-US" altLang="ko-Kore-KR" dirty="0"/>
              <a:t>Matching </a:t>
            </a:r>
            <a:r>
              <a:rPr kumimoji="1" lang="ko-Kore-KR" altLang="en-US" dirty="0"/>
              <a:t>해줍니다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그리고 마지막으로 </a:t>
            </a:r>
            <a:r>
              <a:rPr kumimoji="1" lang="en-US" altLang="ko-Kore-KR" dirty="0"/>
              <a:t>Geometric verification</a:t>
            </a:r>
            <a:r>
              <a:rPr kumimoji="1" lang="ko-Kore-KR" altLang="en-US" dirty="0"/>
              <a:t>을 수행합니다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각각 자세하게 살펴 보겠습니다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089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Seed point </a:t>
            </a:r>
            <a:r>
              <a:rPr kumimoji="1" lang="ko-Kore-KR" altLang="en-US" dirty="0"/>
              <a:t>가 주어지면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 주변의 점들을 확인하며 </a:t>
            </a:r>
            <a:r>
              <a:rPr kumimoji="1" lang="en-US" altLang="ko-Kore-KR" dirty="0"/>
              <a:t>seed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include </a:t>
            </a:r>
            <a:r>
              <a:rPr kumimoji="1" lang="ko-Kore-KR" altLang="en-US" dirty="0"/>
              <a:t>될수 있는지 아닌지 판별한다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CanGrowTo</a:t>
            </a:r>
            <a:r>
              <a:rPr kumimoji="1" lang="ko-Kore-KR" altLang="en-US" dirty="0"/>
              <a:t> 라는 함수에서 </a:t>
            </a:r>
            <a:r>
              <a:rPr kumimoji="1" lang="en-US" altLang="ko-Kore-KR" dirty="0" err="1"/>
              <a:t>Smmoth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하게 연결되거나 유클리드 </a:t>
            </a:r>
            <a:r>
              <a:rPr kumimoji="1" lang="en-US" altLang="ko-Kore-KR" dirty="0"/>
              <a:t>distance</a:t>
            </a:r>
            <a:r>
              <a:rPr kumimoji="1" lang="ko-Kore-KR" altLang="en-US" dirty="0"/>
              <a:t>로 가까이 있으면 같은 </a:t>
            </a:r>
            <a:r>
              <a:rPr kumimoji="1" lang="en-US" altLang="ko-Kore-KR" dirty="0"/>
              <a:t>cluster</a:t>
            </a:r>
            <a:r>
              <a:rPr kumimoji="1" lang="ko-Kore-KR" altLang="en-US" dirty="0"/>
              <a:t>로 확장되게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되고 </a:t>
            </a:r>
            <a:r>
              <a:rPr kumimoji="1" lang="en-US" altLang="ko-Kore-KR" dirty="0"/>
              <a:t>for </a:t>
            </a:r>
            <a:r>
              <a:rPr kumimoji="1" lang="ko-Kore-KR" altLang="en-US" dirty="0"/>
              <a:t>문이 끝나여 종료되면 </a:t>
            </a:r>
            <a:r>
              <a:rPr kumimoji="1" lang="en-US" altLang="ko-Kore-KR" dirty="0"/>
              <a:t>S</a:t>
            </a:r>
            <a:r>
              <a:rPr kumimoji="1" lang="en-US" altLang="ko-KR" dirty="0"/>
              <a:t>egment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생성하게 됩니다</a:t>
            </a:r>
            <a:r>
              <a:rPr kumimoji="1" lang="en-US" altLang="ko-KR" dirty="0"/>
              <a:t>.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914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Descriptor extraction </a:t>
            </a:r>
            <a:r>
              <a:rPr kumimoji="1" lang="ko-Kore-KR" altLang="en-US" dirty="0"/>
              <a:t>부분입니다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원래 </a:t>
            </a:r>
            <a:r>
              <a:rPr kumimoji="1" lang="en-US" altLang="ko-Kore-KR" dirty="0" err="1"/>
              <a:t>segmatch</a:t>
            </a:r>
            <a:r>
              <a:rPr kumimoji="1" lang="ko-Kore-KR" altLang="en-US" dirty="0"/>
              <a:t>에서는 </a:t>
            </a:r>
            <a:r>
              <a:rPr kumimoji="1" lang="en-US" altLang="ko-Kore-KR" dirty="0"/>
              <a:t>eigenvalue based</a:t>
            </a:r>
            <a:r>
              <a:rPr kumimoji="1" lang="ko-Kore-KR" altLang="en-US" dirty="0"/>
              <a:t>를 사용하였지만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segmap</a:t>
            </a:r>
            <a:r>
              <a:rPr kumimoji="1" lang="ko-Kore-KR" altLang="en-US" dirty="0"/>
              <a:t>에서는 딥러닝 기반을 사용하였습니다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우선 딥러닝을 사용하지 않은 </a:t>
            </a:r>
            <a:r>
              <a:rPr kumimoji="1" lang="en-US" altLang="ko-Kore-KR" dirty="0"/>
              <a:t>eigenvalue </a:t>
            </a:r>
            <a:r>
              <a:rPr kumimoji="1" lang="ko-Kore-KR" altLang="en-US" dirty="0"/>
              <a:t>기반 방법입니다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우리가 종종 쓰던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차원</a:t>
            </a:r>
            <a:r>
              <a:rPr kumimoji="1" lang="en-US" altLang="ko-Kore-KR" dirty="0"/>
              <a:t> point cloud</a:t>
            </a:r>
            <a:r>
              <a:rPr kumimoji="1" lang="ko-Kore-KR" altLang="en-US" dirty="0"/>
              <a:t>에서 뽑아 </a:t>
            </a:r>
            <a:r>
              <a:rPr kumimoji="1" lang="en-US" altLang="ko-Kore-KR" dirty="0"/>
              <a:t>covariance matrix</a:t>
            </a:r>
            <a:r>
              <a:rPr kumimoji="1" lang="ko-Kore-KR" altLang="en-US" dirty="0"/>
              <a:t>를 계산하고 그 행렬에서 </a:t>
            </a:r>
            <a:r>
              <a:rPr kumimoji="1" lang="en-US" altLang="ko-Kore-KR" dirty="0"/>
              <a:t>eigenvalue</a:t>
            </a:r>
            <a:r>
              <a:rPr kumimoji="1" lang="ko-Kore-KR" altLang="en-US" dirty="0"/>
              <a:t>를 뽑아 만드는 방법입니다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eigenvalue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사용하여 </a:t>
            </a:r>
            <a:r>
              <a:rPr kumimoji="1" lang="en-US" altLang="ko-Kore-KR" dirty="0"/>
              <a:t>8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feature</a:t>
            </a:r>
            <a:r>
              <a:rPr kumimoji="1" lang="ko-Kore-KR" altLang="en-US" dirty="0"/>
              <a:t>를 만드는데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그는 아래 </a:t>
            </a:r>
            <a:r>
              <a:rPr kumimoji="1" lang="en-US" altLang="ko-Kore-KR" dirty="0"/>
              <a:t>8</a:t>
            </a:r>
            <a:r>
              <a:rPr kumimoji="1" lang="ko-Kore-KR" altLang="en-US" dirty="0"/>
              <a:t>개지 </a:t>
            </a:r>
            <a:r>
              <a:rPr kumimoji="1" lang="en-US" altLang="ko-Kore-KR" dirty="0"/>
              <a:t>feature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192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 다음은 </a:t>
            </a:r>
            <a:r>
              <a:rPr kumimoji="1" lang="en-US" altLang="ko-Kore-KR" dirty="0"/>
              <a:t>matching 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아까 뽑아낸 </a:t>
            </a:r>
            <a:r>
              <a:rPr kumimoji="1" lang="en-US" altLang="ko-Kore-KR" dirty="0"/>
              <a:t>descriptor vector</a:t>
            </a:r>
            <a:r>
              <a:rPr kumimoji="1" lang="ko-Kore-KR" altLang="en-US" dirty="0"/>
              <a:t>를 통해 </a:t>
            </a:r>
            <a:r>
              <a:rPr kumimoji="1" lang="en-US" altLang="ko-Kore-KR" dirty="0"/>
              <a:t>matching</a:t>
            </a:r>
            <a:r>
              <a:rPr kumimoji="1" lang="ko-Kore-KR" altLang="en-US" dirty="0"/>
              <a:t>을 하게 됩니다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이때 사용하는 방법인 저번에 경수님이 설명하셨던 </a:t>
            </a:r>
            <a:r>
              <a:rPr kumimoji="1" lang="en-US" altLang="ko-Kore-KR" dirty="0"/>
              <a:t>K-D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t</a:t>
            </a:r>
            <a:r>
              <a:rPr kumimoji="1" lang="en-US" altLang="ko-KR" dirty="0"/>
              <a:t>ree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matching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아까 </a:t>
            </a:r>
            <a:r>
              <a:rPr kumimoji="1" lang="en-US" altLang="ko-KR" dirty="0"/>
              <a:t>eigenvalue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뽑았다면 </a:t>
            </a:r>
            <a:r>
              <a:rPr kumimoji="1" lang="en-US" altLang="ko-KR" dirty="0"/>
              <a:t>8</a:t>
            </a:r>
            <a:r>
              <a:rPr kumimoji="1" lang="ko-KR" altLang="en-US" dirty="0"/>
              <a:t>차원 공간에서 가장 가까운 </a:t>
            </a:r>
            <a:r>
              <a:rPr kumimoji="1" lang="en-US" altLang="ko-KR" dirty="0"/>
              <a:t>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찾는것이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될태고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오토인코더를 사용해서는 </a:t>
            </a:r>
            <a:r>
              <a:rPr kumimoji="1" lang="en-US" altLang="ko-KR" dirty="0"/>
              <a:t>64</a:t>
            </a:r>
            <a:r>
              <a:rPr kumimoji="1" lang="ko-KR" altLang="en-US" dirty="0"/>
              <a:t>차원에서 가장 가까운 점을 찾아가게 됩니다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의문 </a:t>
            </a:r>
            <a:r>
              <a:rPr kumimoji="1" lang="en-US" altLang="ko-KR" dirty="0"/>
              <a:t>64</a:t>
            </a:r>
            <a:r>
              <a:rPr kumimoji="1" lang="ko-KR" altLang="en-US" dirty="0"/>
              <a:t>차원에서 </a:t>
            </a:r>
            <a:r>
              <a:rPr kumimoji="1" lang="ko-KR" altLang="en-US" dirty="0" err="1"/>
              <a:t>가까운점</a:t>
            </a:r>
            <a:r>
              <a:rPr kumimoji="1" lang="ko-KR" altLang="en-US" dirty="0"/>
              <a:t> 찾기 매우 </a:t>
            </a:r>
            <a:r>
              <a:rPr kumimoji="1" lang="ko-KR" altLang="en-US" dirty="0" err="1"/>
              <a:t>어려운것</a:t>
            </a:r>
            <a:r>
              <a:rPr kumimoji="1" lang="ko-KR" altLang="en-US" dirty="0"/>
              <a:t> 아닌가요</a:t>
            </a:r>
            <a:r>
              <a:rPr kumimoji="1" lang="en-US" altLang="ko-KR" dirty="0"/>
              <a:t>..? </a:t>
            </a:r>
            <a:r>
              <a:rPr kumimoji="1" lang="ko-KR" altLang="en-US" dirty="0"/>
              <a:t>격자이론으로 </a:t>
            </a:r>
            <a:r>
              <a:rPr kumimoji="1" lang="en-US" altLang="ko-KR" dirty="0"/>
              <a:t>np hard</a:t>
            </a:r>
            <a:r>
              <a:rPr kumimoji="1" lang="ko-KR" altLang="en-US" dirty="0"/>
              <a:t>문제로 </a:t>
            </a:r>
            <a:r>
              <a:rPr kumimoji="1" lang="ko-KR" altLang="en-US" dirty="0" err="1"/>
              <a:t>알고있음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12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Geometric verification 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여기서는 </a:t>
            </a:r>
            <a:r>
              <a:rPr kumimoji="1" lang="en-US" altLang="ko-Kore-KR" dirty="0"/>
              <a:t>consistency graph</a:t>
            </a:r>
            <a:r>
              <a:rPr kumimoji="1" lang="ko-Kore-KR" altLang="en-US" dirty="0"/>
              <a:t>라는 자료구조를 활용합니다</a:t>
            </a:r>
            <a:r>
              <a:rPr kumimoji="1" lang="en-US" altLang="ko-Kore-KR" dirty="0"/>
              <a:t>. Vertex</a:t>
            </a:r>
            <a:r>
              <a:rPr kumimoji="1" lang="ko-Kore-KR" altLang="en-US" dirty="0"/>
              <a:t>는 지금 내 주위의 </a:t>
            </a:r>
            <a:r>
              <a:rPr kumimoji="1" lang="en-US" altLang="ko-Kore-KR" dirty="0"/>
              <a:t>segment </a:t>
            </a:r>
            <a:r>
              <a:rPr kumimoji="1" lang="ko-Kore-KR" altLang="en-US" dirty="0"/>
              <a:t>된것과 지금까지 만들어온  </a:t>
            </a:r>
            <a:r>
              <a:rPr kumimoji="1" lang="en-US" altLang="ko-Kore-KR" dirty="0"/>
              <a:t>target map </a:t>
            </a:r>
            <a:r>
              <a:rPr kumimoji="1" lang="ko-Kore-KR" altLang="en-US" dirty="0"/>
              <a:t>사이의 </a:t>
            </a:r>
            <a:r>
              <a:rPr kumimoji="1" lang="en-US" altLang="ko-Kore-KR" dirty="0"/>
              <a:t>correspondence</a:t>
            </a:r>
            <a:r>
              <a:rPr kumimoji="1" lang="ko-Kore-KR" altLang="en-US" dirty="0"/>
              <a:t>라고 할수 있겠습니다</a:t>
            </a:r>
            <a:r>
              <a:rPr kumimoji="1" lang="en-US" altLang="ko-Kore-KR" dirty="0"/>
              <a:t>. Edge</a:t>
            </a:r>
            <a:r>
              <a:rPr kumimoji="1" lang="ko-Kore-KR" altLang="en-US" dirty="0"/>
              <a:t>는 이들의 </a:t>
            </a:r>
            <a:r>
              <a:rPr kumimoji="1" lang="en-US" altLang="ko-Kore-KR" dirty="0"/>
              <a:t>vertex</a:t>
            </a:r>
            <a:r>
              <a:rPr kumimoji="1" lang="ko-Kore-KR" altLang="en-US" dirty="0"/>
              <a:t>를 연결한것으로 볼수 있겠습니다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아래 수식을 보시면 로컬맵에서의 거리와 타겟맵에서의 거리의 차이가 일정 </a:t>
            </a:r>
            <a:r>
              <a:rPr kumimoji="1" lang="en-US" altLang="ko-Kore-KR" dirty="0"/>
              <a:t>threshold</a:t>
            </a:r>
            <a:r>
              <a:rPr kumimoji="1" lang="ko-Kore-KR" altLang="en-US" dirty="0"/>
              <a:t>보다 작으면 엣지를 추가하게 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09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그림을 보면서 설명해보겠습니다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로컬맵과 타겟맵이 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각각 </a:t>
            </a:r>
            <a:r>
              <a:rPr kumimoji="1" lang="en-US" altLang="ko-Kore-KR" dirty="0"/>
              <a:t>edge</a:t>
            </a:r>
            <a:r>
              <a:rPr kumimoji="1" lang="ko-Kore-KR" altLang="en-US" dirty="0"/>
              <a:t>들이 있게 됩니다</a:t>
            </a:r>
            <a:r>
              <a:rPr kumimoji="1" lang="en-US" altLang="ko-Kore-KR" dirty="0"/>
              <a:t>. C1, c2</a:t>
            </a:r>
            <a:r>
              <a:rPr kumimoji="1" lang="ko-Kore-KR" altLang="en-US" dirty="0"/>
              <a:t>는 거리 </a:t>
            </a:r>
            <a:r>
              <a:rPr kumimoji="1" lang="en-US" altLang="ko-Kore-KR" dirty="0"/>
              <a:t>0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r>
              <a:rPr kumimoji="1" lang="ko-KR" altLang="en-US" dirty="0"/>
              <a:t>임으로 꽤 큼으로 무시</a:t>
            </a:r>
            <a:r>
              <a:rPr kumimoji="1" lang="en-US" altLang="ko-KR" dirty="0"/>
              <a:t>, c2,c,3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10, 10.5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하면 이전의 식에서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보다 작아서 </a:t>
            </a:r>
            <a:r>
              <a:rPr kumimoji="1" lang="en-US" altLang="ko-KR" dirty="0"/>
              <a:t>edge</a:t>
            </a:r>
            <a:r>
              <a:rPr kumimoji="1" lang="ko-KR" altLang="en-US" dirty="0"/>
              <a:t>추가 하면서 쭉쭉 추가하게 되면 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그래프 이론에서 </a:t>
            </a:r>
            <a:r>
              <a:rPr kumimoji="1" lang="en-US" altLang="ko-Kore-KR" dirty="0"/>
              <a:t>clique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이라는 개념이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꼭지점이 서로 </a:t>
            </a:r>
            <a:r>
              <a:rPr kumimoji="1" lang="ko-KR" altLang="en-US" dirty="0" err="1"/>
              <a:t>연결되어있는것을</a:t>
            </a:r>
            <a:r>
              <a:rPr kumimoji="1" lang="ko-KR" altLang="en-US" dirty="0"/>
              <a:t> 말하고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이러한 상황이 되면 </a:t>
            </a:r>
            <a:r>
              <a:rPr kumimoji="1" lang="en-US" altLang="ko-KR" dirty="0"/>
              <a:t>geometric consistent</a:t>
            </a:r>
            <a:r>
              <a:rPr kumimoji="1" lang="ko-KR" altLang="en-US" dirty="0"/>
              <a:t>하다고 판별하며 </a:t>
            </a:r>
            <a:r>
              <a:rPr kumimoji="1" lang="en-US" altLang="ko-KR" dirty="0"/>
              <a:t>place recognition vector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사용할수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루프클로져를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detect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사용한다고 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53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Segmap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부분입니다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프론트 엔드 부분은 </a:t>
            </a:r>
            <a:r>
              <a:rPr kumimoji="1" lang="en-US" altLang="ko-Kore-KR" dirty="0"/>
              <a:t>sequential factor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place </a:t>
            </a:r>
            <a:r>
              <a:rPr kumimoji="1" lang="en-US" altLang="ko-Kore-KR" dirty="0" err="1"/>
              <a:t>recongnition</a:t>
            </a:r>
            <a:r>
              <a:rPr kumimoji="1" lang="en-US" altLang="ko-Kore-KR" dirty="0"/>
              <a:t> factor</a:t>
            </a:r>
            <a:r>
              <a:rPr kumimoji="1" lang="ko-Kore-KR" altLang="en-US" dirty="0"/>
              <a:t>가 있습니다</a:t>
            </a:r>
            <a:r>
              <a:rPr kumimoji="1" lang="en-US" altLang="ko-Kore-KR" dirty="0"/>
              <a:t>. Sequential factor</a:t>
            </a:r>
            <a:r>
              <a:rPr kumimoji="1" lang="ko-Kore-KR" altLang="en-US" dirty="0"/>
              <a:t>에서는 </a:t>
            </a:r>
            <a:r>
              <a:rPr kumimoji="1" lang="en-US" altLang="ko-Kore-KR" dirty="0"/>
              <a:t>IMU</a:t>
            </a:r>
            <a:r>
              <a:rPr kumimoji="1" lang="ko-Kore-KR" altLang="en-US" dirty="0"/>
              <a:t>에서 연속적인 로봇 포즈를 받아 </a:t>
            </a:r>
            <a:r>
              <a:rPr kumimoji="1" lang="en-US" altLang="ko-Kore-KR" dirty="0"/>
              <a:t>odometry factor</a:t>
            </a:r>
            <a:r>
              <a:rPr kumimoji="1" lang="ko-Kore-KR" altLang="en-US" dirty="0"/>
              <a:t>로 활용합니다</a:t>
            </a:r>
            <a:r>
              <a:rPr kumimoji="1" lang="en-US" altLang="ko-Kore-KR" dirty="0"/>
              <a:t>. Scan-matching factor</a:t>
            </a:r>
            <a:r>
              <a:rPr kumimoji="1" lang="ko-Kore-KR" altLang="en-US" dirty="0"/>
              <a:t>에서는 </a:t>
            </a:r>
            <a:r>
              <a:rPr kumimoji="1" lang="en-US" altLang="ko-Kore-KR" dirty="0"/>
              <a:t>lidar</a:t>
            </a:r>
            <a:r>
              <a:rPr kumimoji="1" lang="ko-Kore-KR" altLang="en-US" dirty="0"/>
              <a:t>에서 들어온 포인트클라우드에 </a:t>
            </a:r>
            <a:r>
              <a:rPr kumimoji="1" lang="en-US" altLang="ko-Kore-KR" dirty="0"/>
              <a:t>sequential </a:t>
            </a:r>
            <a:r>
              <a:rPr kumimoji="1" lang="ko-Kore-KR" altLang="en-US" dirty="0"/>
              <a:t>한 </a:t>
            </a:r>
            <a:r>
              <a:rPr kumimoji="1" lang="en-US" altLang="ko-Kore-KR" dirty="0" err="1"/>
              <a:t>scanmatching</a:t>
            </a:r>
            <a:r>
              <a:rPr kumimoji="1" lang="ko-Kore-KR" altLang="en-US" dirty="0"/>
              <a:t>을 통해 둘사이의 </a:t>
            </a:r>
            <a:r>
              <a:rPr kumimoji="1" lang="en-US" altLang="ko-Kore-KR" dirty="0"/>
              <a:t>transformation </a:t>
            </a:r>
            <a:r>
              <a:rPr kumimoji="1" lang="ko-Kore-KR" altLang="en-US" dirty="0"/>
              <a:t>정보를 얻어 </a:t>
            </a:r>
            <a:r>
              <a:rPr kumimoji="1" lang="en-US" altLang="ko-Kore-KR" dirty="0"/>
              <a:t>factor</a:t>
            </a:r>
            <a:r>
              <a:rPr kumimoji="1" lang="ko-Kore-KR" altLang="en-US" dirty="0"/>
              <a:t>로 사용합니다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 </a:t>
            </a:r>
            <a:r>
              <a:rPr kumimoji="1" lang="en-US" altLang="ko-Kore-KR" dirty="0"/>
              <a:t>point to plane </a:t>
            </a:r>
            <a:r>
              <a:rPr kumimoji="1" lang="en-US" altLang="ko-Kore-KR" dirty="0" err="1"/>
              <a:t>icp</a:t>
            </a:r>
            <a:r>
              <a:rPr kumimoji="1" lang="ko-Kore-KR" altLang="en-US" dirty="0"/>
              <a:t>방법을 사용하여 </a:t>
            </a:r>
            <a:r>
              <a:rPr kumimoji="1" lang="en-US" altLang="ko-Kore-KR" dirty="0"/>
              <a:t>factor</a:t>
            </a:r>
            <a:r>
              <a:rPr kumimoji="1" lang="ko-Kore-KR" altLang="en-US" dirty="0"/>
              <a:t>를 얻는다고 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다음 </a:t>
            </a:r>
            <a:r>
              <a:rPr kumimoji="1" lang="en-US" altLang="ko-Kore-KR" dirty="0"/>
              <a:t>place recognition factor</a:t>
            </a:r>
            <a:r>
              <a:rPr kumimoji="1" lang="ko-Kore-KR" altLang="en-US" dirty="0"/>
              <a:t>은 앞서 설명한 </a:t>
            </a:r>
            <a:r>
              <a:rPr kumimoji="1" lang="en-US" altLang="ko-Kore-KR" dirty="0" err="1"/>
              <a:t>segmatch</a:t>
            </a:r>
            <a:r>
              <a:rPr kumimoji="1" lang="en-US" altLang="ko-Kore-KR" dirty="0"/>
              <a:t> algorithm</a:t>
            </a:r>
            <a:r>
              <a:rPr kumimoji="1" lang="ko-Kore-KR" altLang="en-US" dirty="0"/>
              <a:t>를 사용합니다</a:t>
            </a:r>
            <a:r>
              <a:rPr kumimoji="1" lang="en-US" altLang="ko-Kore-KR" dirty="0"/>
              <a:t>. 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39A5D-6D47-084E-8DBA-DE5F70D271F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44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81F09-BDBE-7C4C-976F-35DC684E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87A8C-3300-7C4E-8086-005C8117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ABECA-2CD9-BC41-98ED-25CAA929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FCEB5-58F5-CE4A-A684-86F40A31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2464F-DB62-5140-9FA7-3559A2E1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0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6EF97-5BF4-814F-B75B-8412E767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4DD29-9C89-8C40-B937-B6E06386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99C3A-AEEB-6640-BFAC-CC4B312E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C97BF-0161-3541-AF15-BA786F3C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E44D6-B76C-8242-9B79-71CCAAA7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95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5F7CC5-0585-2A45-A10D-8C75D9A1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32EBF-AB09-CA44-AB4C-738A29E4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F40C6-23AF-4647-AD76-9AFEF2B1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B942D-07B4-B44F-8C4A-4A7FCB47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6D73E-72E9-2D4F-89FB-C2F9FFF4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26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10214-F277-C045-A787-9C2D0801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CEC1F-F24B-4341-B08C-4D6C9731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6F137-F1C3-F24B-A5CC-3C4CDD4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8FA36-E858-2E4C-AB3D-49972A87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52687-9B19-184A-ADB5-CC179B91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88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52F93-DF77-9044-8898-862746B4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04E8F-556E-4242-A088-2E20C793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936CD-877B-3C4C-9262-A98B548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C92E-618E-2F4B-B6E0-DA069196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5D196-02A7-7E4A-9985-8E125B8B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57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1AB40-39B0-E84B-B23D-3CF75332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1AD2-DFC1-D742-85E0-07C3CB0BF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7A6C1-6078-A946-88E4-AF9E4FF3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8C8A9-9509-1C40-A656-850F751F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9312F-DDA3-FF46-9C3B-1A15EB36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007C6-25C7-A241-B54B-D1A2432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91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376E6-9D64-7640-BEBE-80876427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88163-60E2-8C40-8081-1398671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8BB90-8FBE-8F49-9158-16F14459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F693D-0B24-5644-AAA2-90B5764F0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36981-F70E-2446-B4E9-B093FD81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0CDD6-9304-9941-91F7-627445EB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0A8F0E-1C78-B14E-AD85-03AA15CD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0B8439-FE6F-9C4F-A80D-9E3D740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9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AF645-0ED5-0D4F-93E8-E86B5057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5FC9A-525F-8743-82B1-3060CCB6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F79B9-43D2-2544-BD93-A865863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F6CE0-86EB-0541-8DC1-56CD8D4B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76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5F6AE-6433-6444-973D-8D9BA3F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3CF45-F0ED-CA45-BAE9-5C72D32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51DB4-ED44-894E-A9BF-E84B178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87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48B4C-65D2-B248-910E-0A1D33BD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018CC-885F-3244-B44B-09554494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E36CC-B581-3840-BE25-D14418D0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E0FA8-B8D8-4447-9021-DCE5C00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6F8A2-A8B7-1A43-8203-360C15D6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F0172-DCF8-A147-9C3E-D846E89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7385-056A-B847-AD68-1C3A19A4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D51349-FEBD-9043-A550-5A7F80A1E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FDFFF-89F1-8349-AEA5-D0755990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26C07-85F5-2A4B-B772-52CA405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13BDA-5F3B-9B42-A6AB-3E69155E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6740B-8B0C-4D40-822D-9135E119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8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C3A162-68BA-8E43-BCA6-CCF0A8EF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2A6E3-1359-6046-B2FC-876AC85D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C3C7-E98A-6A4A-AEEE-4CF8B3D45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080F-C884-C94E-8080-DE532013FBA6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1458-CF7A-8D49-9132-6AE63187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A62D0-C388-6E4F-AB15-ABA9F2D31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FD95-6F93-6647-AAFB-8465A866B4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1488-3BDB-4E40-93A8-F043F2258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sz="6600" b="1" dirty="0" err="1"/>
              <a:t>Segmatch</a:t>
            </a:r>
            <a:r>
              <a:rPr kumimoji="1" lang="en-US" altLang="ko-Kore-KR" sz="6600" b="1" dirty="0"/>
              <a:t>, </a:t>
            </a:r>
            <a:r>
              <a:rPr kumimoji="1" lang="en-US" altLang="ko-Kore-KR" sz="6600" b="1" dirty="0" err="1"/>
              <a:t>Segmap</a:t>
            </a:r>
            <a:endParaRPr kumimoji="1" lang="ko-Kore-KR" altLang="en-US" sz="6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C053C-467D-E94C-83FB-5017C99F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ko-Kore-KR" dirty="0" err="1"/>
              <a:t>Minjae</a:t>
            </a:r>
            <a:r>
              <a:rPr kumimoji="1" lang="en-US" altLang="ko-Kore-KR" dirty="0"/>
              <a:t> Lee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528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078E6-17BA-2D44-8074-4647518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881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/>
              <a:t>Descriptor Extraction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FBCB615-C7FB-F746-8514-85EB76FA2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988" y="1388120"/>
                <a:ext cx="11322424" cy="5281621"/>
              </a:xfrm>
            </p:spPr>
            <p:txBody>
              <a:bodyPr>
                <a:normAutofit/>
              </a:bodyPr>
              <a:lstStyle/>
              <a:p>
                <a:r>
                  <a:rPr lang="en-US" altLang="ko-Kore-KR" dirty="0"/>
                  <a:t>Auto Encoder</a:t>
                </a:r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r>
                  <a:rPr lang="en-US" altLang="ko-Kore-KR" dirty="0"/>
                  <a:t>Loss function  -&gt; 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classification loss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altLang="ko-Kore-KR" dirty="0"/>
                  <a:t> reconstruction loss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ore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</m:sub>
                    </m:sSub>
                    <m:func>
                      <m:func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</m:sub>
                    </m:sSub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en-US" sz="2400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FBCB615-C7FB-F746-8514-85EB76FA2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988" y="1388120"/>
                <a:ext cx="11322424" cy="5281621"/>
              </a:xfrm>
              <a:blipFill>
                <a:blip r:embed="rId3"/>
                <a:stretch>
                  <a:fillRect l="-1121" t="-19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7C73270E-2C6E-624C-A193-EA0B53317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69" y="1968524"/>
            <a:ext cx="9523662" cy="25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A3F9-14D2-D348-91F1-DE1CB17D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Optimization </a:t>
            </a:r>
            <a:endParaRPr kumimoji="1" lang="ko-Kore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8E0F43-3A1B-C84D-BD3A-7AD51FC7D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914"/>
                <a:ext cx="10515600" cy="4647966"/>
              </a:xfrm>
            </p:spPr>
            <p:txBody>
              <a:bodyPr/>
              <a:lstStyle/>
              <a:p>
                <a:r>
                  <a:rPr kumimoji="1" lang="en-US" altLang="ko-Kore-KR" dirty="0"/>
                  <a:t>Maximum likelihood estimation</a:t>
                </a:r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lit/>
                        </m:rP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8E0F43-3A1B-C84D-BD3A-7AD51FC7D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914"/>
                <a:ext cx="10515600" cy="4647966"/>
              </a:xfrm>
              <a:blipFill>
                <a:blip r:embed="rId3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521D24A-F30A-8240-98E6-D8C05BA5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94" y="2496293"/>
            <a:ext cx="8296412" cy="30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C825-C523-FA4E-83E0-02BC8E3E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kumimoji="1" lang="en-US" altLang="ko-Kore-KR" b="1" dirty="0"/>
              <a:t>Experiment</a:t>
            </a:r>
            <a:endParaRPr kumimoji="1"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3BA632-5E51-784E-B27E-C7A5194D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4630796"/>
          </a:xfrm>
        </p:spPr>
        <p:txBody>
          <a:bodyPr/>
          <a:lstStyle/>
          <a:p>
            <a:r>
              <a:rPr lang="en-US" altLang="ko-Kore-KR" dirty="0"/>
              <a:t>Train and generate data -&gt; 05,06 </a:t>
            </a:r>
            <a:r>
              <a:rPr lang="en-US" altLang="ko-Kore-KR" dirty="0" err="1"/>
              <a:t>kitti</a:t>
            </a:r>
            <a:r>
              <a:rPr lang="en-US" altLang="ko-Kore-KR" dirty="0"/>
              <a:t>, Test -&gt; 00 </a:t>
            </a:r>
            <a:r>
              <a:rPr lang="en-US" altLang="ko-Kore-KR" dirty="0" err="1"/>
              <a:t>kitti</a:t>
            </a:r>
            <a:endParaRPr lang="en-US" altLang="ko-Kore-KR" dirty="0"/>
          </a:p>
          <a:p>
            <a:r>
              <a:rPr lang="en-US" altLang="ko-Kore-KR" dirty="0"/>
              <a:t>Data </a:t>
            </a:r>
            <a:r>
              <a:rPr lang="en-US" altLang="ko-Kore-KR" dirty="0" err="1"/>
              <a:t>augumentation</a:t>
            </a:r>
            <a:r>
              <a:rPr lang="en-US" altLang="ko-Kore-KR" dirty="0"/>
              <a:t> -&gt; rotate angles, removing randomly plane</a:t>
            </a:r>
            <a:endParaRPr lang="ko-Kore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E4B2B90-158A-074C-A710-7208B0B45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" t="3755" r="4049"/>
          <a:stretch/>
        </p:blipFill>
        <p:spPr>
          <a:xfrm>
            <a:off x="2323433" y="2858863"/>
            <a:ext cx="7545134" cy="37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2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8F5318-7528-DF47-B0B5-D536A2EA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3" y="1844675"/>
            <a:ext cx="4308475" cy="444976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28E738-474B-F948-91E5-454C9CFB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19763" y="1844675"/>
            <a:ext cx="5126038" cy="444976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EB995A-9BA6-9F45-969E-65D79570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result</a:t>
            </a:r>
            <a:endParaRPr kumimoji="1" lang="en-US" alt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619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D9570-ABA8-1640-8A50-2C7D50C5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7000" b="1" dirty="0"/>
              <a:t>Thank you</a:t>
            </a:r>
            <a:endParaRPr kumimoji="1" lang="ko-Kore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1487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70944-598E-1B40-A4B7-5BAE7A24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kumimoji="1" lang="en-US" altLang="ko-Kore-KR" b="1" dirty="0" err="1"/>
              <a:t>Segmatch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DD4CE-3973-C743-80D2-138E6C16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3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First paper that present algorithm for performing loop-closure detection and localization on the basis of segments.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Segment based algorithm to perform place recognition in 3D point clouds.</a:t>
            </a:r>
          </a:p>
          <a:p>
            <a:r>
              <a:rPr kumimoji="1" lang="en-US" altLang="ko-Kore-KR" dirty="0"/>
              <a:t>Open source implementation of </a:t>
            </a:r>
            <a:r>
              <a:rPr kumimoji="1" lang="en-US" altLang="ko-Kore-KR" dirty="0" err="1"/>
              <a:t>SegMatch</a:t>
            </a:r>
            <a:r>
              <a:rPr kumimoji="1" lang="en-US" altLang="ko-Kore-KR" dirty="0"/>
              <a:t> for online, real-time loop-closure detection and localization.</a:t>
            </a:r>
          </a:p>
          <a:p>
            <a:r>
              <a:rPr kumimoji="1" lang="en-US" altLang="ko-Kore-KR" dirty="0"/>
              <a:t>A through evaluation of the algorithm performances in real-world applications.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12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4AA8E4-4067-0148-BA58-4B5E801A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4" t="8121" r="4710" b="1269"/>
          <a:stretch/>
        </p:blipFill>
        <p:spPr>
          <a:xfrm>
            <a:off x="340918" y="800687"/>
            <a:ext cx="11510164" cy="4950757"/>
          </a:xfrm>
        </p:spPr>
      </p:pic>
    </p:spTree>
    <p:extLst>
      <p:ext uri="{BB962C8B-B14F-4D97-AF65-F5344CB8AC3E}">
        <p14:creationId xmlns:p14="http://schemas.microsoft.com/office/powerpoint/2010/main" val="37850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7EE4-4017-3741-9D9F-785BBCD2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Point Cloud Segmentation</a:t>
            </a:r>
            <a:endParaRPr kumimoji="1" lang="ko-Kore-KR" altLang="en-US" sz="4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F47DC-7BD1-9744-9AB5-1108B088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Seed point -&gt; check point include cluster or not.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CanGrowTo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- Smoothness constraint policies</a:t>
            </a:r>
          </a:p>
          <a:p>
            <a:pPr marL="0" indent="0">
              <a:buNone/>
            </a:pPr>
            <a:r>
              <a:rPr kumimoji="1" lang="en-US" altLang="ko-Kore-KR" dirty="0"/>
              <a:t>- Euclidean distance policies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429A0-8D9E-D648-8D87-06CA3BA9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87" y="2610348"/>
            <a:ext cx="5418513" cy="35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2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DB99-7880-EF44-AB12-BE996005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Descriptor Extraction</a:t>
            </a:r>
            <a:endParaRPr kumimoji="1" lang="ko-Kore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BAD0D0-A7F0-5343-B549-DB8DD0200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590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ko-Kore-KR" dirty="0"/>
                  <a:t>Eigenvalue based</a:t>
                </a:r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Covariance matrix -&gt; 3 eigenvalue -&gt; </a:t>
                </a:r>
                <a:r>
                  <a:rPr kumimoji="1" lang="en-US" altLang="ko-KR" dirty="0"/>
                  <a:t>8</a:t>
                </a:r>
                <a:r>
                  <a:rPr kumimoji="1" lang="en-US" altLang="ko-Kore-KR" dirty="0"/>
                  <a:t>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en-US" altLang="ko-Kore-KR" dirty="0"/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BAD0D0-A7F0-5343-B549-DB8DD0200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590"/>
                <a:ext cx="10515600" cy="4351338"/>
              </a:xfrm>
              <a:blipFill>
                <a:blip r:embed="rId3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2C3152A-6654-7247-9812-1D7930372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65"/>
          <a:stretch/>
        </p:blipFill>
        <p:spPr>
          <a:xfrm>
            <a:off x="659297" y="3726173"/>
            <a:ext cx="5167926" cy="2535929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713B152-DEBD-314E-8D65-E146C5E19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34"/>
          <a:stretch/>
        </p:blipFill>
        <p:spPr>
          <a:xfrm>
            <a:off x="6364778" y="3726173"/>
            <a:ext cx="5167926" cy="25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C44E9-A97F-044E-B909-F8D64B3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Matching</a:t>
            </a:r>
            <a:endParaRPr kumimoji="1" lang="en-US" alt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F85BC-B599-B746-950B-6177D654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ore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K-D tress</a:t>
            </a:r>
            <a:endParaRPr kumimoji="1" lang="en-US" alt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FE2BD-7521-104B-8D1F-0CBB9662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25444"/>
            <a:ext cx="7214616" cy="47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24A9-C78E-C64D-8307-927F163A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Geometric Verification</a:t>
            </a:r>
            <a:endParaRPr kumimoji="1" lang="ko-Kore-KR" alt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01E6D-DF55-DA4E-9F90-69D37A7BD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0008"/>
                <a:ext cx="10832869" cy="492286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Consistency Graph G = (V,E)</a:t>
                </a:r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Vertex 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}, the set of correspondence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R" dirty="0"/>
                  <a:t>(surrounding ~ target map)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Edge 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}, the set of undirected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connecting all consistent pairs of correspondences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sz="1000" dirty="0"/>
              </a:p>
              <a:p>
                <a:r>
                  <a:rPr kumimoji="1" lang="en-US" altLang="ko-Kore-KR" dirty="0"/>
                  <a:t>Geometrically consistent</a:t>
                </a:r>
              </a:p>
              <a:p>
                <a:pPr marL="0" indent="0">
                  <a:buNone/>
                </a:pPr>
                <a:endParaRPr kumimoji="1" lang="en-US" altLang="ko-Kore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501E6D-DF55-DA4E-9F90-69D37A7BD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0008"/>
                <a:ext cx="10832869" cy="4922866"/>
              </a:xfrm>
              <a:blipFill>
                <a:blip r:embed="rId3"/>
                <a:stretch>
                  <a:fillRect l="-1053" t="-2057" r="-1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1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24A9-C78E-C64D-8307-927F163A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Geometric Verification</a:t>
            </a:r>
            <a:endParaRPr kumimoji="1" lang="ko-Kore-KR" altLang="en-US" sz="4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8D2353-D988-7A45-B3A8-2FD8660B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926"/>
          <a:stretch/>
        </p:blipFill>
        <p:spPr>
          <a:xfrm>
            <a:off x="1348490" y="2015741"/>
            <a:ext cx="6390480" cy="3441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B7444-EB67-9D4D-BD1F-34921845E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70" y="1847238"/>
            <a:ext cx="4125120" cy="3606153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AFE644C-56AE-8542-B5F1-8F4A21D24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243"/>
          <a:stretch/>
        </p:blipFill>
        <p:spPr>
          <a:xfrm>
            <a:off x="327910" y="1847239"/>
            <a:ext cx="1020580" cy="377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6769BE-0B12-4548-9E3A-63AF9F33A09B}"/>
              </a:ext>
            </a:extLst>
          </p:cNvPr>
          <p:cNvSpPr txBox="1"/>
          <p:nvPr/>
        </p:nvSpPr>
        <p:spPr>
          <a:xfrm>
            <a:off x="327910" y="6031209"/>
            <a:ext cx="116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If clique state -&gt; geometric consistent -&gt; using recognition vector(for loop closure detection)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74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C9C52-F54A-E347-BD7B-54C4D7B9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>
            <a:normAutofit/>
          </a:bodyPr>
          <a:lstStyle/>
          <a:p>
            <a:r>
              <a:rPr kumimoji="1" lang="en-US" altLang="ko-Kore-KR" sz="5200" b="1" dirty="0" err="1"/>
              <a:t>Segmap</a:t>
            </a:r>
            <a:endParaRPr kumimoji="1" lang="ko-Kore-KR" altLang="en-US" sz="5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368D6-4D4E-2243-A897-D18E8117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sz="3400" dirty="0"/>
              <a:t>Front-end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Sequential factor </a:t>
            </a:r>
          </a:p>
          <a:p>
            <a:pPr marL="0" indent="0">
              <a:buNone/>
            </a:pPr>
            <a:r>
              <a:rPr kumimoji="1" lang="en-US" altLang="ko-Kore-KR" dirty="0"/>
              <a:t>    Odometry factors(consecutive robot poses by IMU)</a:t>
            </a:r>
          </a:p>
          <a:p>
            <a:pPr marL="0" indent="0">
              <a:buNone/>
            </a:pPr>
            <a:r>
              <a:rPr kumimoji="1" lang="en-US" altLang="ko-Kore-KR" dirty="0"/>
              <a:t>    Scan-matching factors(</a:t>
            </a:r>
            <a:r>
              <a:rPr kumimoji="1" lang="en-US" altLang="ko-Kore-KR" dirty="0" err="1"/>
              <a:t>Ridar</a:t>
            </a:r>
            <a:r>
              <a:rPr kumimoji="1" lang="en-US" altLang="ko-Kore-KR" dirty="0"/>
              <a:t>, point to plane ICP)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Place recognition factor</a:t>
            </a:r>
          </a:p>
          <a:p>
            <a:pPr marL="0" indent="0">
              <a:buNone/>
            </a:pPr>
            <a:r>
              <a:rPr kumimoji="1" lang="en-US" altLang="ko-Kore-KR" dirty="0"/>
              <a:t>    </a:t>
            </a:r>
            <a:r>
              <a:rPr kumimoji="1" lang="en-US" altLang="ko-Kore-KR" dirty="0" err="1"/>
              <a:t>Segmatch</a:t>
            </a:r>
            <a:r>
              <a:rPr kumimoji="1" lang="en-US" altLang="ko-Kore-KR" dirty="0"/>
              <a:t> algorithm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sz="3400" dirty="0"/>
              <a:t>Back-end</a:t>
            </a:r>
          </a:p>
          <a:p>
            <a:pPr marL="0" indent="0">
              <a:buNone/>
            </a:pPr>
            <a:r>
              <a:rPr kumimoji="1" lang="en-US" altLang="ko-Kore-KR" dirty="0"/>
              <a:t>- Pose graph optimization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iSAM</a:t>
            </a:r>
            <a:r>
              <a:rPr kumimoji="1" lang="en-US" altLang="ko-KR" dirty="0"/>
              <a:t> library)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460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1302</Words>
  <Application>Microsoft Macintosh PowerPoint</Application>
  <PresentationFormat>와이드스크린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테마</vt:lpstr>
      <vt:lpstr>Segmatch, Segmap</vt:lpstr>
      <vt:lpstr>Segmatch</vt:lpstr>
      <vt:lpstr>PowerPoint 프레젠테이션</vt:lpstr>
      <vt:lpstr>Point Cloud Segmentation</vt:lpstr>
      <vt:lpstr>Descriptor Extraction</vt:lpstr>
      <vt:lpstr>Matching</vt:lpstr>
      <vt:lpstr>Geometric Verification</vt:lpstr>
      <vt:lpstr>Geometric Verification</vt:lpstr>
      <vt:lpstr>Segmap</vt:lpstr>
      <vt:lpstr>Descriptor Extraction</vt:lpstr>
      <vt:lpstr>Optimization </vt:lpstr>
      <vt:lpstr>Experiment</vt:lpstr>
      <vt:lpstr>Experiment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Segmatch, Segmap</dc:title>
  <dc:creator>(학생) 이민재 (컴퓨터공학과)</dc:creator>
  <cp:lastModifiedBy>(학생) 이민재 (컴퓨터공학과)</cp:lastModifiedBy>
  <cp:revision>3</cp:revision>
  <dcterms:created xsi:type="dcterms:W3CDTF">2022-08-17T02:44:03Z</dcterms:created>
  <dcterms:modified xsi:type="dcterms:W3CDTF">2022-08-23T08:40:41Z</dcterms:modified>
</cp:coreProperties>
</file>