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EAD1-04F2-D0CA-48B9-463F89F62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DAB17-0A56-73E5-FFF2-12F36A18F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F2DA-055F-345F-F0EE-1E1DF061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6754-5EC6-489C-99C4-13243F598B17}" type="datetimeFigureOut">
              <a:rPr lang="en-DK" smtClean="0"/>
              <a:t>01/11/2025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DCB66-D35E-F2AF-816D-5804DFB0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81DFD-48B9-7554-AABE-19C780A9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BC2-45ED-4089-AB52-A7D2C59F0A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887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0B49-AD36-FFE7-5BC2-822C4610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BA6B9-D889-9D57-D95F-F7DAF35CA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59043-5451-CDF2-5FAA-D5830FD3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6754-5EC6-489C-99C4-13243F598B17}" type="datetimeFigureOut">
              <a:rPr lang="en-DK" smtClean="0"/>
              <a:t>01/11/2025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0595B-DD7E-2CE0-0874-13A031CA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8D005-587A-F369-A601-3F5001C7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BC2-45ED-4089-AB52-A7D2C59F0A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0999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FBA27-1173-1DF9-F2D1-747787EE9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2C0AD-A6B5-7D11-4915-7862F3BEC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23641-F880-8027-10C4-11789690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6754-5EC6-489C-99C4-13243F598B17}" type="datetimeFigureOut">
              <a:rPr lang="en-DK" smtClean="0"/>
              <a:t>01/11/2025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3B49-FA2B-3E1F-84E7-FD845D53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C999C-9D97-4965-61F4-BE4C00E9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BC2-45ED-4089-AB52-A7D2C59F0A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717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6E4A-3DA4-62F9-ADD1-352444F7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75396-658B-6278-B63D-5A03045F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9B7C-DEEB-F52D-270E-AA6E71E0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6754-5EC6-489C-99C4-13243F598B17}" type="datetimeFigureOut">
              <a:rPr lang="en-DK" smtClean="0"/>
              <a:t>01/11/2025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41082-2DE7-FBC2-D47A-33362832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1A894-998C-C029-9BEE-89B43E00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BC2-45ED-4089-AB52-A7D2C59F0A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286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28EB-18AA-D6C5-DEFD-78E50344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CB2A5-B62C-919D-FFCE-61F068112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3644-EB5B-82E3-27DD-2FDEED9A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6754-5EC6-489C-99C4-13243F598B17}" type="datetimeFigureOut">
              <a:rPr lang="en-DK" smtClean="0"/>
              <a:t>01/11/2025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3B6B3-75C5-CC76-AD65-4C9C7DEC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BD4C0-5EC0-FC2C-98F8-18672D48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BC2-45ED-4089-AB52-A7D2C59F0A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804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12A5-B15A-79E3-E2A9-780DAAD2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709CC-2AAF-AB97-FC05-0FEE49E99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23487-8382-1BF9-53DF-07DE37819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52282-0321-C05C-DFCD-FF22B4E3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6754-5EC6-489C-99C4-13243F598B17}" type="datetimeFigureOut">
              <a:rPr lang="en-DK" smtClean="0"/>
              <a:t>01/11/2025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62F67-0D98-69A7-A702-358FEC4F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29195-79AD-FB96-34B2-A14B241E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BC2-45ED-4089-AB52-A7D2C59F0A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3310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CB84-CB28-02E7-DB71-5DA9D8FB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6EB0E-BD0C-A9EB-1182-D0765B2C9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42EB1-5C07-630A-6E2F-079FB8861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8F18-9A79-EB53-E7A4-3068D280D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A7989-F6FB-DB8E-5F36-75534D840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DA0D5-6544-7903-8DD7-DAC0743F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6754-5EC6-489C-99C4-13243F598B17}" type="datetimeFigureOut">
              <a:rPr lang="en-DK" smtClean="0"/>
              <a:t>01/11/2025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C5928-36F1-43DC-2381-5A4C3EE2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4A400-9318-650A-FC41-62B6D268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BC2-45ED-4089-AB52-A7D2C59F0A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6418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6992-63C4-6B85-B1F9-ED142A0F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E0863-2A90-643E-380B-17676F84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6754-5EC6-489C-99C4-13243F598B17}" type="datetimeFigureOut">
              <a:rPr lang="en-DK" smtClean="0"/>
              <a:t>01/11/2025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D40BB-B1E0-F043-9FFE-81074258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4ACE1-35F7-8504-010C-BBF80DD0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BC2-45ED-4089-AB52-A7D2C59F0A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820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FB5C2-A427-8EBD-04BE-7F15C1A6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6754-5EC6-489C-99C4-13243F598B17}" type="datetimeFigureOut">
              <a:rPr lang="en-DK" smtClean="0"/>
              <a:t>01/11/2025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5BD0E-1ECA-7140-91FF-0E27D364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DF813-0067-F914-E81F-09408822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BC2-45ED-4089-AB52-A7D2C59F0A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6392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2467-D5C5-7A50-87FA-797C2E1C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29E59-9508-A2A9-F667-2FA275EEF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50A8D-F629-7495-96FF-E6ACB995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EAFD8-B25F-270B-C543-AF3096A0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6754-5EC6-489C-99C4-13243F598B17}" type="datetimeFigureOut">
              <a:rPr lang="en-DK" smtClean="0"/>
              <a:t>01/11/2025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3BAFA-1F84-8D86-0AC8-BDE3183A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CC4BB-4E8D-F171-E85C-0289C805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BC2-45ED-4089-AB52-A7D2C59F0A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039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29D0-ACEA-C9EA-1156-ACC43631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40C66-07A4-8FBE-D62A-787DAA605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8353C-BE34-8626-BF0F-537EBC81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58EA0-EFC6-5F2D-FDFA-9C98CFD3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6754-5EC6-489C-99C4-13243F598B17}" type="datetimeFigureOut">
              <a:rPr lang="en-DK" smtClean="0"/>
              <a:t>01/11/2025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B0115-1993-0E4B-5C77-6DD922F7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F9BFE-F5F4-23F8-042E-E6FD510B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8DBC2-45ED-4089-AB52-A7D2C59F0A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9265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74734-D5B5-34F0-746F-C4C57B05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33639-0A6C-8617-66E5-F1B43E9D3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2396F-E503-B1B2-6F93-7C5C9A759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4D6754-5EC6-489C-99C4-13243F598B17}" type="datetimeFigureOut">
              <a:rPr lang="en-DK" smtClean="0"/>
              <a:t>01/11/2025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DD25-DB75-7B63-4DF7-7D895BE9C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0CCBD-0208-321B-D4FC-92F79309E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98DBC2-45ED-4089-AB52-A7D2C59F0A2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5390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60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1</cp:revision>
  <dcterms:created xsi:type="dcterms:W3CDTF">2025-11-01T07:30:55Z</dcterms:created>
  <dcterms:modified xsi:type="dcterms:W3CDTF">2025-11-01T07:31:01Z</dcterms:modified>
</cp:coreProperties>
</file>