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EAD1-04F2-D0CA-48B9-463F89F62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DAB17-0A56-73E5-FFF2-12F36A18F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F2DA-055F-345F-F0EE-1E1DF061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CB66-D35E-F2AF-816D-5804DFB0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1DFD-48B9-7554-AABE-19C780A9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88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0B49-AD36-FFE7-5BC2-822C4610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BA6B9-D889-9D57-D95F-F7DAF35CA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9043-5451-CDF2-5FAA-D5830FD3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595B-DD7E-2CE0-0874-13A031CA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D005-587A-F369-A601-3F5001C7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999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FBA27-1173-1DF9-F2D1-747787EE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2C0AD-A6B5-7D11-4915-7862F3BE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23641-F880-8027-10C4-11789690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3B49-FA2B-3E1F-84E7-FD845D5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C999C-9D97-4965-61F4-BE4C00E9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17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6E4A-3DA4-62F9-ADD1-352444F7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5396-658B-6278-B63D-5A03045F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9B7C-DEEB-F52D-270E-AA6E71E0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1082-2DE7-FBC2-D47A-33362832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A894-998C-C029-9BEE-89B43E00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286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28EB-18AA-D6C5-DEFD-78E50344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CB2A5-B62C-919D-FFCE-61F06811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3644-EB5B-82E3-27DD-2FDEED9A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B6B3-75C5-CC76-AD65-4C9C7DEC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BD4C0-5EC0-FC2C-98F8-18672D48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804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12A5-B15A-79E3-E2A9-780DAAD2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09CC-2AAF-AB97-FC05-0FEE49E99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23487-8382-1BF9-53DF-07DE3781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52282-0321-C05C-DFCD-FF22B4E3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2F67-0D98-69A7-A702-358FEC4F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9195-79AD-FB96-34B2-A14B241E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310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CB84-CB28-02E7-DB71-5DA9D8FB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EB0E-BD0C-A9EB-1182-D0765B2C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42EB1-5C07-630A-6E2F-079FB886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8F18-9A79-EB53-E7A4-3068D280D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A7989-F6FB-DB8E-5F36-75534D840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DA0D5-6544-7903-8DD7-DAC0743F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C5928-36F1-43DC-2381-5A4C3EE2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4A400-9318-650A-FC41-62B6D268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41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6992-63C4-6B85-B1F9-ED142A0F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E0863-2A90-643E-380B-17676F84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D40BB-B1E0-F043-9FFE-81074258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4ACE1-35F7-8504-010C-BBF80DD0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820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B5C2-A427-8EBD-04BE-7F15C1A6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5BD0E-1ECA-7140-91FF-0E27D364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DF813-0067-F914-E81F-09408822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392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2467-D5C5-7A50-87FA-797C2E1C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9E59-9508-A2A9-F667-2FA275EEF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50A8D-F629-7495-96FF-E6ACB995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EAFD8-B25F-270B-C543-AF3096A0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3BAFA-1F84-8D86-0AC8-BDE3183A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CC4BB-4E8D-F171-E85C-0289C805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039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29D0-ACEA-C9EA-1156-ACC43631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40C66-07A4-8FBE-D62A-787DAA605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8353C-BE34-8626-BF0F-537EBC81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58EA0-EFC6-5F2D-FDFA-9C98CFD3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0115-1993-0E4B-5C77-6DD922F7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F9BFE-F5F4-23F8-042E-E6FD510B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9265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74734-D5B5-34F0-746F-C4C57B05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3639-0A6C-8617-66E5-F1B43E9D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396F-E503-B1B2-6F93-7C5C9A759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DD25-DB75-7B63-4DF7-7D895BE9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0CCBD-0208-321B-D4FC-92F79309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390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E3E4FE9-08D1-F56C-F1AB-D5A503624603}"/>
              </a:ext>
            </a:extLst>
          </p:cNvPr>
          <p:cNvSpPr txBox="1"/>
          <p:nvPr/>
        </p:nvSpPr>
        <p:spPr>
          <a:xfrm>
            <a:off x="8247227" y="1644565"/>
            <a:ext cx="28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Recorded responses</a:t>
            </a:r>
            <a:endParaRPr lang="en-DK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4AFF5B-067F-2E7C-B968-960BA9BC238B}"/>
              </a:ext>
            </a:extLst>
          </p:cNvPr>
          <p:cNvCxnSpPr>
            <a:cxnSpLocks/>
          </p:cNvCxnSpPr>
          <p:nvPr/>
        </p:nvCxnSpPr>
        <p:spPr>
          <a:xfrm flipH="1">
            <a:off x="7720979" y="1875398"/>
            <a:ext cx="52624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8E23B128-00C1-6A07-BEF0-0383B742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0" y="369749"/>
            <a:ext cx="7087589" cy="57443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C1E787-BAFE-1743-68A6-F7865F5620DF}"/>
              </a:ext>
            </a:extLst>
          </p:cNvPr>
          <p:cNvSpPr txBox="1"/>
          <p:nvPr/>
        </p:nvSpPr>
        <p:spPr>
          <a:xfrm>
            <a:off x="8123402" y="3882940"/>
            <a:ext cx="28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Recorded signals</a:t>
            </a:r>
            <a:endParaRPr lang="en-DK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94B19-6755-43D0-5E61-CCF7F22BF19E}"/>
              </a:ext>
            </a:extLst>
          </p:cNvPr>
          <p:cNvCxnSpPr>
            <a:cxnSpLocks/>
          </p:cNvCxnSpPr>
          <p:nvPr/>
        </p:nvCxnSpPr>
        <p:spPr>
          <a:xfrm flipH="1">
            <a:off x="7597154" y="4113773"/>
            <a:ext cx="52624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FDA4A8-0927-E25C-0AEE-D069E9891FFD}"/>
              </a:ext>
            </a:extLst>
          </p:cNvPr>
          <p:cNvSpPr txBox="1"/>
          <p:nvPr/>
        </p:nvSpPr>
        <p:spPr>
          <a:xfrm>
            <a:off x="8247227" y="5730790"/>
            <a:ext cx="28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Event markers</a:t>
            </a:r>
            <a:endParaRPr lang="en-D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27F4DD-E937-380A-9F71-A58139E92912}"/>
              </a:ext>
            </a:extLst>
          </p:cNvPr>
          <p:cNvCxnSpPr>
            <a:cxnSpLocks/>
          </p:cNvCxnSpPr>
          <p:nvPr/>
        </p:nvCxnSpPr>
        <p:spPr>
          <a:xfrm flipH="1">
            <a:off x="7720979" y="5961623"/>
            <a:ext cx="52624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0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ack bar&#10;&#10;AI-generated content may be incorrect.">
            <a:extLst>
              <a:ext uri="{FF2B5EF4-FFF2-40B4-BE49-F238E27FC236}">
                <a16:creationId xmlns:a16="http://schemas.microsoft.com/office/drawing/2014/main" id="{2FD13BC6-3427-2CCC-7383-54B0C787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9" y="2721352"/>
            <a:ext cx="3600000" cy="1578083"/>
          </a:xfrm>
          <a:prstGeom prst="rect">
            <a:avLst/>
          </a:prstGeom>
        </p:spPr>
      </p:pic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BBF0EAC8-48E2-00D9-D0E8-D217DF0A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28" y="1678906"/>
            <a:ext cx="4320000" cy="35001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F0025E-1C70-67C7-2E38-22133FA57DF0}"/>
              </a:ext>
            </a:extLst>
          </p:cNvPr>
          <p:cNvSpPr/>
          <p:nvPr/>
        </p:nvSpPr>
        <p:spPr>
          <a:xfrm>
            <a:off x="576749" y="2214000"/>
            <a:ext cx="4320000" cy="243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A4B14-F047-0B8F-C1FB-F3863BDA83A4}"/>
              </a:ext>
            </a:extLst>
          </p:cNvPr>
          <p:cNvSpPr txBox="1"/>
          <p:nvPr/>
        </p:nvSpPr>
        <p:spPr>
          <a:xfrm>
            <a:off x="1291153" y="939715"/>
            <a:ext cx="28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Subject screen</a:t>
            </a:r>
            <a:endParaRPr lang="en-D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E001B-FB97-60B2-2869-4E05D8BC6293}"/>
              </a:ext>
            </a:extLst>
          </p:cNvPr>
          <p:cNvSpPr txBox="1"/>
          <p:nvPr/>
        </p:nvSpPr>
        <p:spPr>
          <a:xfrm>
            <a:off x="6310032" y="939715"/>
            <a:ext cx="28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Test window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4228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black and red circles with black text&#10;&#10;AI-generated content may be incorrect.">
            <a:extLst>
              <a:ext uri="{FF2B5EF4-FFF2-40B4-BE49-F238E27FC236}">
                <a16:creationId xmlns:a16="http://schemas.microsoft.com/office/drawing/2014/main" id="{C6408B36-486E-5F4C-58F5-492E62606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9" y="3098856"/>
            <a:ext cx="3600000" cy="660287"/>
          </a:xfrm>
          <a:prstGeom prst="rect">
            <a:avLst/>
          </a:prstGeom>
        </p:spPr>
      </p:pic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F02EE125-BD42-6044-5F90-11544B3B6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28" y="1672547"/>
            <a:ext cx="4320000" cy="35129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8E1F05-428C-0B5A-00A0-C2D1C6EECDC8}"/>
              </a:ext>
            </a:extLst>
          </p:cNvPr>
          <p:cNvSpPr/>
          <p:nvPr/>
        </p:nvSpPr>
        <p:spPr>
          <a:xfrm>
            <a:off x="576749" y="2214000"/>
            <a:ext cx="4320000" cy="243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E59E2-12B6-EFBE-86E7-9A7128D1D77D}"/>
              </a:ext>
            </a:extLst>
          </p:cNvPr>
          <p:cNvSpPr txBox="1"/>
          <p:nvPr/>
        </p:nvSpPr>
        <p:spPr>
          <a:xfrm>
            <a:off x="1291153" y="939715"/>
            <a:ext cx="28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Subject screen</a:t>
            </a:r>
            <a:endParaRPr lang="en-D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8E1A9-CF76-C58B-09FF-2DAA99412011}"/>
              </a:ext>
            </a:extLst>
          </p:cNvPr>
          <p:cNvSpPr txBox="1"/>
          <p:nvPr/>
        </p:nvSpPr>
        <p:spPr>
          <a:xfrm>
            <a:off x="6310032" y="939715"/>
            <a:ext cx="28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Test window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33787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ack button with black text&#10;&#10;AI-generated content may be incorrect.">
            <a:extLst>
              <a:ext uri="{FF2B5EF4-FFF2-40B4-BE49-F238E27FC236}">
                <a16:creationId xmlns:a16="http://schemas.microsoft.com/office/drawing/2014/main" id="{FA72F89F-AD5A-ECE5-A666-3D4B7F2BA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9" y="3099229"/>
            <a:ext cx="3600000" cy="518447"/>
          </a:xfrm>
          <a:prstGeom prst="rect">
            <a:avLst/>
          </a:prstGeom>
        </p:spPr>
      </p:pic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C8C7E694-E274-72F4-CEB0-436C5F3E7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28" y="1606162"/>
            <a:ext cx="4320000" cy="35045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F54842-37B9-F8AC-CE3E-9D49DA4825AC}"/>
              </a:ext>
            </a:extLst>
          </p:cNvPr>
          <p:cNvSpPr/>
          <p:nvPr/>
        </p:nvSpPr>
        <p:spPr>
          <a:xfrm>
            <a:off x="576749" y="2214000"/>
            <a:ext cx="4320000" cy="243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04B38-40C7-B292-B4FB-8D5CFD49194F}"/>
              </a:ext>
            </a:extLst>
          </p:cNvPr>
          <p:cNvSpPr txBox="1"/>
          <p:nvPr/>
        </p:nvSpPr>
        <p:spPr>
          <a:xfrm>
            <a:off x="1291153" y="939715"/>
            <a:ext cx="28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Subject screen</a:t>
            </a:r>
            <a:endParaRPr lang="en-D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F1B7F-203E-C62C-77F7-D65274E3080A}"/>
              </a:ext>
            </a:extLst>
          </p:cNvPr>
          <p:cNvSpPr txBox="1"/>
          <p:nvPr/>
        </p:nvSpPr>
        <p:spPr>
          <a:xfrm>
            <a:off x="6310032" y="939715"/>
            <a:ext cx="289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Test window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132464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3</cp:revision>
  <dcterms:created xsi:type="dcterms:W3CDTF">2025-11-01T07:30:55Z</dcterms:created>
  <dcterms:modified xsi:type="dcterms:W3CDTF">2025-11-01T12:17:58Z</dcterms:modified>
</cp:coreProperties>
</file>