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7" r:id="rId2"/>
    <p:sldId id="257" r:id="rId3"/>
    <p:sldId id="258" r:id="rId4"/>
    <p:sldId id="259" r:id="rId5"/>
    <p:sldId id="260" r:id="rId6"/>
    <p:sldId id="261" r:id="rId7"/>
    <p:sldId id="266" r:id="rId8"/>
    <p:sldId id="265" r:id="rId9"/>
    <p:sldId id="264" r:id="rId10"/>
    <p:sldId id="262" r:id="rId11"/>
    <p:sldId id="270" r:id="rId12"/>
    <p:sldId id="271" r:id="rId13"/>
    <p:sldId id="272" r:id="rId14"/>
    <p:sldId id="275" r:id="rId15"/>
    <p:sldId id="273" r:id="rId16"/>
    <p:sldId id="276" r:id="rId17"/>
    <p:sldId id="277" r:id="rId18"/>
    <p:sldId id="278" r:id="rId19"/>
    <p:sldId id="274" r:id="rId20"/>
    <p:sldId id="279" r:id="rId21"/>
    <p:sldId id="280" r:id="rId22"/>
    <p:sldId id="281" r:id="rId23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62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95C60-2608-47DA-9022-33AD720A9848}" type="datetimeFigureOut">
              <a:rPr lang="en-DK" smtClean="0"/>
              <a:t>16/07/2024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5724D-AE1D-48ED-8A10-A78881634CB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92997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Bluetooth Serial Port Error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45724D-AE1D-48ED-8A10-A78881634CBB}" type="slidenum">
              <a:rPr lang="en-DK" smtClean="0"/>
              <a:t>9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1480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75362-83CF-43D9-2809-0E3E62EB7F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7AF905-88B8-2481-3F21-A64B75DEF5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BF49B-9930-2171-9588-AFF55B5C2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D92B0-A267-4E81-BCAF-A2F814678072}" type="datetimeFigureOut">
              <a:rPr lang="en-DK" smtClean="0"/>
              <a:t>16/07/2024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2CD89-1B12-8BC1-6BBB-6129B7084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6B5CF-7A68-7E86-CBDA-AF2E61B1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B5D0-0DEE-4284-B08D-4FFD3015B09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0236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754F9-7710-56F5-A519-65FAB0EC9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EE7693-994E-A134-0DBD-CF0F24FB0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7B6B8-DC93-1CC5-E967-D74608FE8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D92B0-A267-4E81-BCAF-A2F814678072}" type="datetimeFigureOut">
              <a:rPr lang="en-DK" smtClean="0"/>
              <a:t>16/07/2024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783C8-6783-A52C-4ADF-975174BF7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A4F64-FD14-A4DE-C4C2-A8F24F977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B5D0-0DEE-4284-B08D-4FFD3015B09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53672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4C43B6-42AD-F24A-3432-D647624E7C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9D3D24-BEB0-C119-8732-02FC4F0847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C12D2-7457-F7CC-84C6-B52B65369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D92B0-A267-4E81-BCAF-A2F814678072}" type="datetimeFigureOut">
              <a:rPr lang="en-DK" smtClean="0"/>
              <a:t>16/07/2024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7FC46-975C-2AA8-FF8A-94668C498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BB56B-DACA-49BD-2C9C-550300B17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B5D0-0DEE-4284-B08D-4FFD3015B09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64991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E32CC-D510-DFE0-46A2-F1D3D0D27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E3E4D-82D7-0B6B-6425-ED4AAC55F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D4868-AE87-36B7-2A5E-E751FD9A9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D92B0-A267-4E81-BCAF-A2F814678072}" type="datetimeFigureOut">
              <a:rPr lang="en-DK" smtClean="0"/>
              <a:t>16/07/2024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B0F5F-8CF3-9066-52DA-C2540A55B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59034-173A-9C53-87A0-E79150697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B5D0-0DEE-4284-B08D-4FFD3015B09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08146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DC1E2-5329-DC2B-9921-6011919CD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DBCAA-5427-2050-60D9-C739A6BEF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77F0B-4C66-2FA1-8F3B-1C7E7CFD4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D92B0-A267-4E81-BCAF-A2F814678072}" type="datetimeFigureOut">
              <a:rPr lang="en-DK" smtClean="0"/>
              <a:t>16/07/2024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A9974-8D94-33E7-3588-D60A2D90B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EE752-A9A3-1F5A-A2B1-06C68969E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B5D0-0DEE-4284-B08D-4FFD3015B09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8206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B98CA-48FC-309A-D207-F60C5D550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CF8F0-98FA-9462-0AC1-78B3BFFA9F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0CD8F-D6AF-BE26-8185-0EE5CBDD63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7BA50-56B9-D8DE-844A-B28C10D59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D92B0-A267-4E81-BCAF-A2F814678072}" type="datetimeFigureOut">
              <a:rPr lang="en-DK" smtClean="0"/>
              <a:t>16/07/2024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CF47E-804E-337D-67C4-844E3FEDE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614B9D-C6DA-62D8-7FA4-C6CF59DD2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B5D0-0DEE-4284-B08D-4FFD3015B09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60151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83A58-5300-54B3-B7B7-C8C106652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AC3DC-268A-9C7C-09B3-30A206A17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DD9B28-6387-BC71-050D-8BA144DDA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53208C-7817-E4E7-6B02-202D4A4DE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F6CD0B-5C4E-8A62-0F0E-DB68136814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C250E0-186C-2159-CE45-A96E90C79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D92B0-A267-4E81-BCAF-A2F814678072}" type="datetimeFigureOut">
              <a:rPr lang="en-DK" smtClean="0"/>
              <a:t>16/07/2024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0D1E63-13B8-519D-FB81-ADA124A83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89A1E6-DF85-C9A6-DFBA-011375CCC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B5D0-0DEE-4284-B08D-4FFD3015B09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76478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27F0F-4001-2021-3ED1-E61886C9C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63A810-0707-8581-1E96-C1C446C05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D92B0-A267-4E81-BCAF-A2F814678072}" type="datetimeFigureOut">
              <a:rPr lang="en-DK" smtClean="0"/>
              <a:t>16/07/2024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56B60A-A960-18F4-E4E0-4FEB3B2AC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17FC81-9D08-D901-435D-D5F582EDC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B5D0-0DEE-4284-B08D-4FFD3015B09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54803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3ABFEE-A433-756F-BD79-456E60285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D92B0-A267-4E81-BCAF-A2F814678072}" type="datetimeFigureOut">
              <a:rPr lang="en-DK" smtClean="0"/>
              <a:t>16/07/2024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5FCE8-5642-5EFC-C13C-F28999EFE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91BB2-36D1-7A2E-2D2E-71E48D2A1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B5D0-0DEE-4284-B08D-4FFD3015B09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1244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00378-0FA4-431F-5B46-CF6FF01DA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21201-BD79-58C9-A93E-B78927F12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95F18-7A0C-29FB-2782-58FAB6518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19657-2FF8-CD10-C03F-52E3495AE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D92B0-A267-4E81-BCAF-A2F814678072}" type="datetimeFigureOut">
              <a:rPr lang="en-DK" smtClean="0"/>
              <a:t>16/07/2024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9603D-2A63-252A-E497-30ED7486F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68F09-D9C6-B93A-FCED-382D60DBB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B5D0-0DEE-4284-B08D-4FFD3015B09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59437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9C662-B142-F22F-9BC9-917F15C06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8927FB-9B32-F36B-D176-E8FBF42C10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F6642-90F5-08EB-F1D8-DF320D701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F60118-6A60-1167-B0A6-47D9CC38C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D92B0-A267-4E81-BCAF-A2F814678072}" type="datetimeFigureOut">
              <a:rPr lang="en-DK" smtClean="0"/>
              <a:t>16/07/2024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F0124-AB7E-7739-3E64-41E2740CE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D0F94-D2BE-26F9-484D-30DA52A77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AB5D0-0DEE-4284-B08D-4FFD3015B09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81285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87CE3A-9012-5BC3-F8AC-29E2BE89D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10FC1-F39F-02D4-B867-C26CB1B25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5473E-E098-7FAE-5678-79B049E01C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6D92B0-A267-4E81-BCAF-A2F814678072}" type="datetimeFigureOut">
              <a:rPr lang="en-DK" smtClean="0"/>
              <a:t>16/07/2024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21A94-42E8-7A50-1748-F9600C3A6D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82E45-085F-B119-4917-08835D7F2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CAB5D0-0DEE-4284-B08D-4FFD3015B09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31698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957D01-8D21-DE32-C8EE-B2CA144EF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479" y="121558"/>
            <a:ext cx="9497347" cy="661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105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1BF066-BB1F-8449-7F8B-25595D1A7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675930"/>
            <a:ext cx="8304803" cy="38169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03A81BF-1AED-4585-A092-C2E29A062A14}"/>
              </a:ext>
            </a:extLst>
          </p:cNvPr>
          <p:cNvSpPr txBox="1"/>
          <p:nvPr/>
        </p:nvSpPr>
        <p:spPr>
          <a:xfrm>
            <a:off x="1973437" y="1321424"/>
            <a:ext cx="2628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List of repositories</a:t>
            </a:r>
            <a:endParaRPr lang="en-DK" sz="24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DE4ECBC-762E-091E-2DA9-8DA07FE53CFC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3287514" y="1783089"/>
            <a:ext cx="1" cy="149105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41AD2AF-AA1A-26EC-A9EE-51CCC2F6EEDE}"/>
              </a:ext>
            </a:extLst>
          </p:cNvPr>
          <p:cNvSpPr txBox="1"/>
          <p:nvPr/>
        </p:nvSpPr>
        <p:spPr>
          <a:xfrm>
            <a:off x="3427857" y="1767141"/>
            <a:ext cx="3129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Configure repositories</a:t>
            </a:r>
            <a:endParaRPr lang="en-DK" sz="2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372A2C3-F4A5-EAED-2ACA-16EDFB396992}"/>
              </a:ext>
            </a:extLst>
          </p:cNvPr>
          <p:cNvCxnSpPr>
            <a:cxnSpLocks/>
          </p:cNvCxnSpPr>
          <p:nvPr/>
        </p:nvCxnSpPr>
        <p:spPr>
          <a:xfrm>
            <a:off x="3857515" y="2217366"/>
            <a:ext cx="0" cy="80579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67F0874-96C3-263B-D10A-4C4A79814356}"/>
              </a:ext>
            </a:extLst>
          </p:cNvPr>
          <p:cNvSpPr txBox="1"/>
          <p:nvPr/>
        </p:nvSpPr>
        <p:spPr>
          <a:xfrm>
            <a:off x="4181962" y="2217366"/>
            <a:ext cx="2761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Selected repository</a:t>
            </a:r>
            <a:endParaRPr lang="en-DK" sz="24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DB30DBE-E469-9E3E-7C5F-19C5A630A2DD}"/>
              </a:ext>
            </a:extLst>
          </p:cNvPr>
          <p:cNvCxnSpPr>
            <a:cxnSpLocks/>
          </p:cNvCxnSpPr>
          <p:nvPr/>
        </p:nvCxnSpPr>
        <p:spPr>
          <a:xfrm>
            <a:off x="4992389" y="2620263"/>
            <a:ext cx="0" cy="65387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103FDFA-D85C-6967-C0A1-10447A85C8B1}"/>
              </a:ext>
            </a:extLst>
          </p:cNvPr>
          <p:cNvSpPr txBox="1"/>
          <p:nvPr/>
        </p:nvSpPr>
        <p:spPr>
          <a:xfrm>
            <a:off x="6854038" y="1754846"/>
            <a:ext cx="2541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Selected protocol</a:t>
            </a:r>
            <a:endParaRPr lang="en-DK" sz="2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B39D737-7868-A5A1-3E9E-C30979C65661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8124995" y="2216511"/>
            <a:ext cx="0" cy="73069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AB6D706-AEB2-EB5C-6661-ADD4911B88C6}"/>
              </a:ext>
            </a:extLst>
          </p:cNvPr>
          <p:cNvSpPr txBox="1"/>
          <p:nvPr/>
        </p:nvSpPr>
        <p:spPr>
          <a:xfrm>
            <a:off x="8494736" y="1341088"/>
            <a:ext cx="2640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Create experiment</a:t>
            </a:r>
            <a:endParaRPr lang="en-DK" sz="24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C795300-959A-1586-0F25-553A7BA84826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9814841" y="1802753"/>
            <a:ext cx="0" cy="114444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547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B49A73-1E59-112B-5CBD-E16C983EB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312" y="2014537"/>
            <a:ext cx="490537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857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A07EA4-AA8C-F1F4-460B-6D5CDA04E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537" y="1773761"/>
            <a:ext cx="5968147" cy="35886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DC47D5-6F2B-8C37-480E-F1CB2E842DD2}"/>
              </a:ext>
            </a:extLst>
          </p:cNvPr>
          <p:cNvSpPr txBox="1"/>
          <p:nvPr/>
        </p:nvSpPr>
        <p:spPr>
          <a:xfrm>
            <a:off x="3133686" y="824331"/>
            <a:ext cx="269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List of experiments</a:t>
            </a:r>
            <a:endParaRPr lang="en-DK" sz="24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92FFF1D-B43D-145B-32BA-DA1B7DFA197C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480529" y="1285996"/>
            <a:ext cx="0" cy="63129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C5B1EC9-905B-7CB9-8067-5E512DDB0AD0}"/>
              </a:ext>
            </a:extLst>
          </p:cNvPr>
          <p:cNvSpPr txBox="1"/>
          <p:nvPr/>
        </p:nvSpPr>
        <p:spPr>
          <a:xfrm>
            <a:off x="7425466" y="1045331"/>
            <a:ext cx="2621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Delete experiment</a:t>
            </a:r>
            <a:endParaRPr lang="en-DK" sz="2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233877-C612-E354-C68F-3DCAFB93C33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8736210" y="1506996"/>
            <a:ext cx="0" cy="62660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F538CA5-B523-A3C8-183B-B56A072B6F8D}"/>
              </a:ext>
            </a:extLst>
          </p:cNvPr>
          <p:cNvSpPr txBox="1"/>
          <p:nvPr/>
        </p:nvSpPr>
        <p:spPr>
          <a:xfrm>
            <a:off x="5914123" y="5619319"/>
            <a:ext cx="2503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Experiment Panel</a:t>
            </a:r>
            <a:endParaRPr lang="en-DK" sz="2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7DAD45C-6EF8-EB99-F739-A4B7A7B4FB87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7165844" y="5362387"/>
            <a:ext cx="0" cy="25693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71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67A5A30-0BF5-5122-8D5C-0ADDBD947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864" y="2552577"/>
            <a:ext cx="6068272" cy="17528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13EF5C-C6D1-D384-5C7F-1B8902888151}"/>
              </a:ext>
            </a:extLst>
          </p:cNvPr>
          <p:cNvSpPr txBox="1"/>
          <p:nvPr/>
        </p:nvSpPr>
        <p:spPr>
          <a:xfrm>
            <a:off x="7395969" y="1940067"/>
            <a:ext cx="2850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Configure validation</a:t>
            </a:r>
            <a:endParaRPr lang="en-DK" sz="24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515F275-F899-8C34-9013-BB45D233CF04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8821231" y="2401732"/>
            <a:ext cx="0" cy="43979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170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B098CB-2B1E-362C-EFB9-DD1BF3098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879" y="3008969"/>
            <a:ext cx="7175939" cy="177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570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7BB0237-13ED-FD75-D2F9-6402C8A2E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271" y="837838"/>
            <a:ext cx="6077798" cy="518232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FC6731A-C6B5-9364-A08E-9C0D3901FF78}"/>
              </a:ext>
            </a:extLst>
          </p:cNvPr>
          <p:cNvSpPr txBox="1"/>
          <p:nvPr/>
        </p:nvSpPr>
        <p:spPr>
          <a:xfrm>
            <a:off x="7944131" y="1183772"/>
            <a:ext cx="2144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Assign devices</a:t>
            </a:r>
            <a:endParaRPr lang="en-DK" sz="24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D8480BD-8D0D-7B85-9917-5E2511040134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7678995" y="1414605"/>
            <a:ext cx="265136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F771B77-0A48-D625-680F-8C151AAC484C}"/>
              </a:ext>
            </a:extLst>
          </p:cNvPr>
          <p:cNvSpPr txBox="1"/>
          <p:nvPr/>
        </p:nvSpPr>
        <p:spPr>
          <a:xfrm>
            <a:off x="7883735" y="2112920"/>
            <a:ext cx="2419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Configure device</a:t>
            </a:r>
            <a:endParaRPr lang="en-DK" sz="2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F168A78-6BC8-EC54-AE3D-5712AD51D530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7618599" y="2343753"/>
            <a:ext cx="265136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061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2A9B47-AE9D-AB21-66C8-1B21BE472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8733" y="1156970"/>
            <a:ext cx="4534533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380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DAF255-454C-63A4-15FF-087EFB74B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356" y="1071715"/>
            <a:ext cx="3544206" cy="47735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57FFE2-08D0-AF93-D8C7-CA5803804026}"/>
              </a:ext>
            </a:extLst>
          </p:cNvPr>
          <p:cNvSpPr txBox="1"/>
          <p:nvPr/>
        </p:nvSpPr>
        <p:spPr>
          <a:xfrm>
            <a:off x="7953964" y="1557398"/>
            <a:ext cx="19518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Joystick state</a:t>
            </a:r>
            <a:endParaRPr lang="en-DK" sz="24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A34A684-5027-02FB-EDF8-CA831F7B5D65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7688828" y="1788231"/>
            <a:ext cx="265136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FF1CB22-4DD6-BDEF-920F-10654B31F101}"/>
              </a:ext>
            </a:extLst>
          </p:cNvPr>
          <p:cNvSpPr txBox="1"/>
          <p:nvPr/>
        </p:nvSpPr>
        <p:spPr>
          <a:xfrm>
            <a:off x="1990700" y="2259413"/>
            <a:ext cx="1741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Button map</a:t>
            </a:r>
            <a:endParaRPr lang="en-DK" sz="2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5CF11A8-191D-F669-2717-2E78EDFA6466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732011" y="2490246"/>
            <a:ext cx="347738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096FD97-9C80-BA22-719A-98B273907D9B}"/>
              </a:ext>
            </a:extLst>
          </p:cNvPr>
          <p:cNvSpPr txBox="1"/>
          <p:nvPr/>
        </p:nvSpPr>
        <p:spPr>
          <a:xfrm>
            <a:off x="7944132" y="2519742"/>
            <a:ext cx="1790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Assign code</a:t>
            </a:r>
            <a:endParaRPr lang="en-DK" sz="2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13AA4E-5F77-A6B0-9CD3-7A7C129E9E43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7678996" y="2750575"/>
            <a:ext cx="265136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31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A48359-4FB1-F770-A424-5637C19D4E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5" t="770"/>
          <a:stretch/>
        </p:blipFill>
        <p:spPr>
          <a:xfrm>
            <a:off x="4159045" y="1528936"/>
            <a:ext cx="3362407" cy="380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66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4CD35A4-521C-722C-28AD-C7726EAB9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260" y="1239164"/>
            <a:ext cx="6049219" cy="23148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881429-1760-8A33-4272-DE622C0ED3EC}"/>
              </a:ext>
            </a:extLst>
          </p:cNvPr>
          <p:cNvSpPr txBox="1"/>
          <p:nvPr/>
        </p:nvSpPr>
        <p:spPr>
          <a:xfrm>
            <a:off x="3873578" y="4153114"/>
            <a:ext cx="2814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Set output directory</a:t>
            </a:r>
            <a:endParaRPr lang="en-DK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27FB9E-69AC-2D04-A634-4C5C8E3357FE}"/>
              </a:ext>
            </a:extLst>
          </p:cNvPr>
          <p:cNvSpPr txBox="1"/>
          <p:nvPr/>
        </p:nvSpPr>
        <p:spPr>
          <a:xfrm>
            <a:off x="3873578" y="3622755"/>
            <a:ext cx="1613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Run action</a:t>
            </a:r>
            <a:endParaRPr lang="en-DK" sz="2400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BA49E3B-2080-4EFD-90F9-760DF3DA4FBB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6687746" y="3067665"/>
            <a:ext cx="1089570" cy="1316282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37C02E1F-8F21-F17A-54CF-01804621523D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5486840" y="3067665"/>
            <a:ext cx="1700541" cy="785923"/>
          </a:xfrm>
          <a:prstGeom prst="bentConnector3">
            <a:avLst>
              <a:gd name="adj1" fmla="val 100302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308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DD1A4F-79E1-B130-AB66-9DF1E8AB2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968" y="194811"/>
            <a:ext cx="7078063" cy="646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993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E4DECF-1962-41CC-E2DF-C6FCF12F2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692" y="1223980"/>
            <a:ext cx="5079637" cy="46003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F65EF2-FE9B-1AED-12C3-7BC7C749B340}"/>
              </a:ext>
            </a:extLst>
          </p:cNvPr>
          <p:cNvSpPr txBox="1"/>
          <p:nvPr/>
        </p:nvSpPr>
        <p:spPr>
          <a:xfrm>
            <a:off x="7953964" y="2019514"/>
            <a:ext cx="2113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/>
              <a:t>Delete </a:t>
            </a:r>
            <a:r>
              <a:rPr lang="en-GB" sz="2400" dirty="0"/>
              <a:t>s</a:t>
            </a:r>
            <a:r>
              <a:rPr lang="en-GB" sz="2400"/>
              <a:t>ubject</a:t>
            </a:r>
            <a:endParaRPr lang="en-DK" sz="24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315BE53-CD9A-8DAB-D970-E273B9FB6521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7688828" y="2250347"/>
            <a:ext cx="265136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0378CBB-0285-2A51-6E65-5B6D9C3E1908}"/>
              </a:ext>
            </a:extLst>
          </p:cNvPr>
          <p:cNvSpPr txBox="1"/>
          <p:nvPr/>
        </p:nvSpPr>
        <p:spPr>
          <a:xfrm>
            <a:off x="7953964" y="5326871"/>
            <a:ext cx="262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Export all subjects</a:t>
            </a:r>
            <a:endParaRPr lang="en-DK" sz="2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3914B5B-E0C7-B1AF-3FAF-D360FF44DEC2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7688828" y="5557704"/>
            <a:ext cx="265136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281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3091A8-B5C8-E046-2ECB-FD65E9A3C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607" y="1032388"/>
            <a:ext cx="7316160" cy="43385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BB5935-8241-C3C3-325E-4044C8A2F0FF}"/>
              </a:ext>
            </a:extLst>
          </p:cNvPr>
          <p:cNvSpPr txBox="1"/>
          <p:nvPr/>
        </p:nvSpPr>
        <p:spPr>
          <a:xfrm>
            <a:off x="8529152" y="1572146"/>
            <a:ext cx="2463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Delete repository</a:t>
            </a:r>
            <a:endParaRPr lang="en-DK" sz="24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ADBBC5B-F975-ADBA-B1A3-E0EC57E08744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8264016" y="1802979"/>
            <a:ext cx="265136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EC31596-F121-81B5-DC22-954C0FB24898}"/>
              </a:ext>
            </a:extLst>
          </p:cNvPr>
          <p:cNvSpPr txBox="1"/>
          <p:nvPr/>
        </p:nvSpPr>
        <p:spPr>
          <a:xfrm>
            <a:off x="8519320" y="4639812"/>
            <a:ext cx="2115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Add repository</a:t>
            </a:r>
            <a:endParaRPr lang="en-DK" sz="2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D7CA89E-FDDA-2311-7687-3E610048C0F7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8254184" y="4870645"/>
            <a:ext cx="265136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EDD02F7-A696-08BE-16EA-B8CAE1250035}"/>
              </a:ext>
            </a:extLst>
          </p:cNvPr>
          <p:cNvSpPr txBox="1"/>
          <p:nvPr/>
        </p:nvSpPr>
        <p:spPr>
          <a:xfrm>
            <a:off x="5112443" y="5544289"/>
            <a:ext cx="3974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Location of repository to add</a:t>
            </a:r>
            <a:endParaRPr lang="en-DK" sz="2400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18E028AB-CD40-04E3-B776-C5F0596D7AB6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>
            <a:off x="4424517" y="4929302"/>
            <a:ext cx="687927" cy="845820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348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8B51A4-05C4-B880-0443-248249ACE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207" y="1909550"/>
            <a:ext cx="4553585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021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EE5F29-EBE4-8297-F888-FB6476BF0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089" y="2897956"/>
            <a:ext cx="5738484" cy="29755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FC211D-E7F7-261F-002F-03527D0B2631}"/>
              </a:ext>
            </a:extLst>
          </p:cNvPr>
          <p:cNvSpPr txBox="1"/>
          <p:nvPr/>
        </p:nvSpPr>
        <p:spPr>
          <a:xfrm>
            <a:off x="7676718" y="3126659"/>
            <a:ext cx="26257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Online registration</a:t>
            </a:r>
            <a:endParaRPr lang="en-DK" sz="2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531E88E-C092-9FE8-F4A0-4E22F42D84B3}"/>
              </a:ext>
            </a:extLst>
          </p:cNvPr>
          <p:cNvCxnSpPr>
            <a:cxnSpLocks/>
            <a:stCxn id="6" idx="1"/>
            <a:endCxn id="22" idx="6"/>
          </p:cNvCxnSpPr>
          <p:nvPr/>
        </p:nvCxnSpPr>
        <p:spPr>
          <a:xfrm flipH="1" flipV="1">
            <a:off x="6721618" y="3347683"/>
            <a:ext cx="955100" cy="980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DE30BCE-2D48-22C7-2B7E-32EA6B4320B7}"/>
              </a:ext>
            </a:extLst>
          </p:cNvPr>
          <p:cNvSpPr txBox="1"/>
          <p:nvPr/>
        </p:nvSpPr>
        <p:spPr>
          <a:xfrm>
            <a:off x="7676717" y="1831592"/>
            <a:ext cx="3717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Offline registration request</a:t>
            </a:r>
            <a:endParaRPr lang="en-DK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9F80D7-EF1C-98EE-A487-21C6A029F3FD}"/>
              </a:ext>
            </a:extLst>
          </p:cNvPr>
          <p:cNvSpPr txBox="1"/>
          <p:nvPr/>
        </p:nvSpPr>
        <p:spPr>
          <a:xfrm>
            <a:off x="7676717" y="2363709"/>
            <a:ext cx="2641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Offline registration</a:t>
            </a:r>
            <a:endParaRPr lang="en-DK" sz="2400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1D525CA7-4CC9-7121-389F-E4412831F561}"/>
              </a:ext>
            </a:extLst>
          </p:cNvPr>
          <p:cNvCxnSpPr>
            <a:cxnSpLocks/>
            <a:stCxn id="9" idx="1"/>
            <a:endCxn id="21" idx="0"/>
          </p:cNvCxnSpPr>
          <p:nvPr/>
        </p:nvCxnSpPr>
        <p:spPr>
          <a:xfrm rot="10800000" flipV="1">
            <a:off x="6164831" y="2594541"/>
            <a:ext cx="1511886" cy="60303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44CB3D5-3B49-AD71-10F9-91EAEC2DEBB9}"/>
              </a:ext>
            </a:extLst>
          </p:cNvPr>
          <p:cNvCxnSpPr>
            <a:cxnSpLocks/>
            <a:stCxn id="8" idx="1"/>
            <a:endCxn id="19" idx="0"/>
          </p:cNvCxnSpPr>
          <p:nvPr/>
        </p:nvCxnSpPr>
        <p:spPr>
          <a:xfrm rot="10800000" flipV="1">
            <a:off x="5744501" y="2062425"/>
            <a:ext cx="1932216" cy="1135156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68DC76A-6328-16B3-52EF-03966F1CFBC9}"/>
              </a:ext>
            </a:extLst>
          </p:cNvPr>
          <p:cNvGrpSpPr/>
          <p:nvPr/>
        </p:nvGrpSpPr>
        <p:grpSpPr>
          <a:xfrm>
            <a:off x="5579815" y="3197581"/>
            <a:ext cx="1141803" cy="300203"/>
            <a:chOff x="5579815" y="3197581"/>
            <a:chExt cx="1141803" cy="300203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319CB5E-142C-456F-E612-B80639709881}"/>
                </a:ext>
              </a:extLst>
            </p:cNvPr>
            <p:cNvSpPr/>
            <p:nvPr/>
          </p:nvSpPr>
          <p:spPr>
            <a:xfrm>
              <a:off x="5579815" y="3197581"/>
              <a:ext cx="329372" cy="30020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C82EDB7-4822-3637-D938-1555289F6558}"/>
                </a:ext>
              </a:extLst>
            </p:cNvPr>
            <p:cNvSpPr/>
            <p:nvPr/>
          </p:nvSpPr>
          <p:spPr>
            <a:xfrm>
              <a:off x="6000145" y="3197581"/>
              <a:ext cx="329372" cy="30020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13EB04C-2342-E044-A369-83537E33CC86}"/>
                </a:ext>
              </a:extLst>
            </p:cNvPr>
            <p:cNvSpPr/>
            <p:nvPr/>
          </p:nvSpPr>
          <p:spPr>
            <a:xfrm>
              <a:off x="6392246" y="3197581"/>
              <a:ext cx="329372" cy="300203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</p:spTree>
    <p:extLst>
      <p:ext uri="{BB962C8B-B14F-4D97-AF65-F5344CB8AC3E}">
        <p14:creationId xmlns:p14="http://schemas.microsoft.com/office/powerpoint/2010/main" val="898646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29B3F0-6934-8F0D-2ECC-DCA256ECDB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9" t="4207" r="2268" b="4344"/>
          <a:stretch/>
        </p:blipFill>
        <p:spPr>
          <a:xfrm>
            <a:off x="4591665" y="2821858"/>
            <a:ext cx="3018504" cy="15855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3135C8-C5A1-A220-5434-260F2B26F886}"/>
              </a:ext>
            </a:extLst>
          </p:cNvPr>
          <p:cNvSpPr txBox="1"/>
          <p:nvPr/>
        </p:nvSpPr>
        <p:spPr>
          <a:xfrm>
            <a:off x="7682134" y="1988970"/>
            <a:ext cx="241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Enter license key</a:t>
            </a:r>
            <a:endParaRPr lang="en-DK" sz="2400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D8E06337-CE89-B186-DD50-FC35FF152957}"/>
              </a:ext>
            </a:extLst>
          </p:cNvPr>
          <p:cNvCxnSpPr>
            <a:cxnSpLocks/>
            <a:stCxn id="5" idx="1"/>
            <a:endCxn id="4" idx="0"/>
          </p:cNvCxnSpPr>
          <p:nvPr/>
        </p:nvCxnSpPr>
        <p:spPr>
          <a:xfrm rot="10800000" flipV="1">
            <a:off x="6100918" y="2219802"/>
            <a:ext cx="1581217" cy="602055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917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14EF0A-A10B-D01E-1F88-85AA6C23B6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0" t="4207" r="3648" b="6216"/>
          <a:stretch/>
        </p:blipFill>
        <p:spPr>
          <a:xfrm>
            <a:off x="4375355" y="2635044"/>
            <a:ext cx="2969345" cy="15530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0F3CC13-3EA2-7B29-DF80-EA1E84B53D18}"/>
              </a:ext>
            </a:extLst>
          </p:cNvPr>
          <p:cNvSpPr/>
          <p:nvPr/>
        </p:nvSpPr>
        <p:spPr>
          <a:xfrm>
            <a:off x="4572000" y="2890684"/>
            <a:ext cx="2654710" cy="3637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XXXX-XXXX-XXXX-XXXX</a:t>
            </a:r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55B4E1-FBF8-CD0A-4002-2DA92EDC4001}"/>
              </a:ext>
            </a:extLst>
          </p:cNvPr>
          <p:cNvSpPr txBox="1"/>
          <p:nvPr/>
        </p:nvSpPr>
        <p:spPr>
          <a:xfrm>
            <a:off x="7930016" y="3726449"/>
            <a:ext cx="2791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Register license key</a:t>
            </a:r>
            <a:endParaRPr lang="en-DK" sz="2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4258B5F-80EE-4D12-1C85-47E95714AF06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7344700" y="3957282"/>
            <a:ext cx="585316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757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7E9CF61-A3F8-9C6A-F090-A54643FB6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155" y="2996279"/>
            <a:ext cx="5738484" cy="29845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753E959-51DB-6391-A251-0FC7022D9579}"/>
              </a:ext>
            </a:extLst>
          </p:cNvPr>
          <p:cNvSpPr/>
          <p:nvPr/>
        </p:nvSpPr>
        <p:spPr>
          <a:xfrm>
            <a:off x="3395183" y="4990784"/>
            <a:ext cx="1730478" cy="3284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CB88E7-F205-AE68-5ECD-B42BB275E0DF}"/>
              </a:ext>
            </a:extLst>
          </p:cNvPr>
          <p:cNvSpPr txBox="1"/>
          <p:nvPr/>
        </p:nvSpPr>
        <p:spPr>
          <a:xfrm>
            <a:off x="8503908" y="3883743"/>
            <a:ext cx="2055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Deregistration</a:t>
            </a:r>
            <a:endParaRPr lang="en-DK" sz="2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D6B45F6-9BFC-3D24-B2A9-40E13C678144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7620000" y="4114576"/>
            <a:ext cx="883908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E6A96C1-F986-45D4-41D9-F3440C90F165}"/>
              </a:ext>
            </a:extLst>
          </p:cNvPr>
          <p:cNvSpPr/>
          <p:nvPr/>
        </p:nvSpPr>
        <p:spPr>
          <a:xfrm>
            <a:off x="2275840" y="3787992"/>
            <a:ext cx="1910080" cy="314725"/>
          </a:xfrm>
          <a:prstGeom prst="rect">
            <a:avLst/>
          </a:prstGeom>
          <a:solidFill>
            <a:srgbClr val="6262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XXXX-XXXX-XXXX-XXX</a:t>
            </a:r>
            <a:endParaRPr lang="en-DK" sz="1400" dirty="0"/>
          </a:p>
        </p:txBody>
      </p:sp>
    </p:spTree>
    <p:extLst>
      <p:ext uri="{BB962C8B-B14F-4D97-AF65-F5344CB8AC3E}">
        <p14:creationId xmlns:p14="http://schemas.microsoft.com/office/powerpoint/2010/main" val="2348407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27B22DF-1752-BB3E-28E8-D350FBB69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39" y="1797274"/>
            <a:ext cx="8818229" cy="40529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75CF214-02A4-34D6-C642-5CDE82F34011}"/>
              </a:ext>
            </a:extLst>
          </p:cNvPr>
          <p:cNvSpPr txBox="1"/>
          <p:nvPr/>
        </p:nvSpPr>
        <p:spPr>
          <a:xfrm>
            <a:off x="6506678" y="779426"/>
            <a:ext cx="1795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Add devices</a:t>
            </a:r>
            <a:endParaRPr lang="en-DK" sz="2400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4D3D793D-193C-467C-57B6-F062200683E5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8302041" y="1010259"/>
            <a:ext cx="998180" cy="1114266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7A1A0DD-0A4F-02C5-D348-3104CADB2983}"/>
              </a:ext>
            </a:extLst>
          </p:cNvPr>
          <p:cNvSpPr txBox="1"/>
          <p:nvPr/>
        </p:nvSpPr>
        <p:spPr>
          <a:xfrm>
            <a:off x="1855450" y="1300083"/>
            <a:ext cx="2920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Select type of device</a:t>
            </a:r>
            <a:endParaRPr lang="en-DK" sz="2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E9A306F-906E-6D7E-C7DB-942562EF9A53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315786" y="1761748"/>
            <a:ext cx="0" cy="58433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94F64B3-EBA0-698F-845E-51B128B98E42}"/>
              </a:ext>
            </a:extLst>
          </p:cNvPr>
          <p:cNvSpPr txBox="1"/>
          <p:nvPr/>
        </p:nvSpPr>
        <p:spPr>
          <a:xfrm>
            <a:off x="9854562" y="2426659"/>
            <a:ext cx="2194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Remove device</a:t>
            </a:r>
            <a:endParaRPr lang="en-DK" sz="2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41CB568-794B-AC21-000D-78F4D932FC42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9379974" y="2657491"/>
            <a:ext cx="474588" cy="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269F7BD-393D-2897-5E76-F2DDA47367FB}"/>
              </a:ext>
            </a:extLst>
          </p:cNvPr>
          <p:cNvSpPr txBox="1"/>
          <p:nvPr/>
        </p:nvSpPr>
        <p:spPr>
          <a:xfrm>
            <a:off x="5955545" y="1300083"/>
            <a:ext cx="2974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List of added devices</a:t>
            </a:r>
            <a:endParaRPr lang="en-DK" sz="2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451A44F-6535-F10C-F62B-102AE85319A4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7443036" y="1761748"/>
            <a:ext cx="0" cy="66491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10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1874A5-7F39-F83C-9F9F-5A72F935C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206" y="2204522"/>
            <a:ext cx="6363813" cy="3528965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082C42F-BC80-1136-8ED8-D5F55CD5FCCB}"/>
              </a:ext>
            </a:extLst>
          </p:cNvPr>
          <p:cNvCxnSpPr>
            <a:cxnSpLocks/>
          </p:cNvCxnSpPr>
          <p:nvPr/>
        </p:nvCxnSpPr>
        <p:spPr>
          <a:xfrm flipH="1" flipV="1">
            <a:off x="8996516" y="2657491"/>
            <a:ext cx="474588" cy="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83FFF70-21F1-8149-1029-B1311B976B84}"/>
              </a:ext>
            </a:extLst>
          </p:cNvPr>
          <p:cNvSpPr txBox="1"/>
          <p:nvPr/>
        </p:nvSpPr>
        <p:spPr>
          <a:xfrm>
            <a:off x="9471104" y="2426659"/>
            <a:ext cx="1994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Scan all ports</a:t>
            </a:r>
            <a:endParaRPr lang="en-DK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C48B98-F102-16B3-8C18-AAE304A69D6B}"/>
              </a:ext>
            </a:extLst>
          </p:cNvPr>
          <p:cNvSpPr txBox="1"/>
          <p:nvPr/>
        </p:nvSpPr>
        <p:spPr>
          <a:xfrm>
            <a:off x="9451144" y="4441821"/>
            <a:ext cx="1460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Scan port</a:t>
            </a:r>
            <a:endParaRPr lang="en-DK" sz="2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B318BA-424F-4D9B-FDD3-A44A08DF8A9F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8902962" y="4672653"/>
            <a:ext cx="548182" cy="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35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4CDFF7-6BDC-4B35-A09D-D2EB547C6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070" y="2280625"/>
            <a:ext cx="6429859" cy="355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92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87</Words>
  <Application>Microsoft Office PowerPoint</Application>
  <PresentationFormat>Widescreen</PresentationFormat>
  <Paragraphs>37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Kristian Hennings</dc:creator>
  <cp:lastModifiedBy>Kristian Hennings</cp:lastModifiedBy>
  <cp:revision>79</cp:revision>
  <dcterms:created xsi:type="dcterms:W3CDTF">2024-07-13T13:31:10Z</dcterms:created>
  <dcterms:modified xsi:type="dcterms:W3CDTF">2024-07-16T16:52:20Z</dcterms:modified>
</cp:coreProperties>
</file>