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2" r:id="rId11"/>
    <p:sldId id="270" r:id="rId12"/>
    <p:sldId id="271" r:id="rId13"/>
    <p:sldId id="272" r:id="rId14"/>
    <p:sldId id="275" r:id="rId15"/>
    <p:sldId id="273" r:id="rId16"/>
    <p:sldId id="276" r:id="rId17"/>
    <p:sldId id="277" r:id="rId18"/>
    <p:sldId id="278" r:id="rId19"/>
    <p:sldId id="274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5C60-2608-47DA-9022-33AD720A9848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724D-AE1D-48ED-8A10-A78881634CB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9299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Bluetooth Serial Port Error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724D-AE1D-48ED-8A10-A78881634CBB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8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5362-83CF-43D9-2809-0E3E62EB7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AF905-88B8-2481-3F21-A64B75DEF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F49B-9930-2171-9588-AFF55B5C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CD89-1B12-8BC1-6BBB-6129B708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B5CF-7A68-7E86-CBDA-AF2E61B1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23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54F9-7710-56F5-A519-65FAB0EC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E7693-994E-A134-0DBD-CF0F24FB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B6B8-DC93-1CC5-E967-D74608FE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83C8-6783-A52C-4ADF-975174BF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4F64-FD14-A4DE-C4C2-A8F24F97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367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C43B6-42AD-F24A-3432-D647624E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3D24-BEB0-C119-8732-02FC4F084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12D2-7457-F7CC-84C6-B52B6536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FC46-975C-2AA8-FF8A-94668C49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B56B-DACA-49BD-2C9C-550300B1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49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32CC-D510-DFE0-46A2-F1D3D0D2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3E4D-82D7-0B6B-6425-ED4AAC55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4868-AE87-36B7-2A5E-E751FD9A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0F5F-8CF3-9066-52DA-C2540A55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9034-173A-9C53-87A0-E7915069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81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C1E2-5329-DC2B-9921-6011919C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DBCAA-5427-2050-60D9-C739A6BE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7F0B-4C66-2FA1-8F3B-1C7E7CF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9974-8D94-33E7-3588-D60A2D90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E752-A9A3-1F5A-A2B1-06C68969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2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98CA-48FC-309A-D207-F60C5D55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F8F0-98FA-9462-0AC1-78B3BFFA9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0CD8F-D6AF-BE26-8185-0EE5CBDD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BA50-56B9-D8DE-844A-B28C10D5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CF47E-804E-337D-67C4-844E3FED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14B9D-C6DA-62D8-7FA4-C6CF59DD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15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3A58-5300-54B3-B7B7-C8C10665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C3DC-268A-9C7C-09B3-30A206A1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D9B28-6387-BC71-050D-8BA144DD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3208C-7817-E4E7-6B02-202D4A4D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6CD0B-5C4E-8A62-0F0E-DB681368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250E0-186C-2159-CE45-A96E90C7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D1E63-13B8-519D-FB81-ADA124A8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9A1E6-DF85-C9A6-DFBA-011375CC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64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7F0F-4001-2021-3ED1-E61886C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3A810-0707-8581-1E96-C1C446C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6B60A-A960-18F4-E4E0-4FEB3B2A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7FC81-9D08-D901-435D-D5F582ED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480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ABFEE-A433-756F-BD79-456E6028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5FCE8-5642-5EFC-C13C-F28999EF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91BB2-36D1-7A2E-2D2E-71E48D2A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2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378-0FA4-431F-5B46-CF6FF01D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1201-BD79-58C9-A93E-B78927F1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5F18-7A0C-29FB-2782-58FAB651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9657-2FF8-CD10-C03F-52E3495A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9603D-2A63-252A-E497-30ED7486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68F09-D9C6-B93A-FCED-382D60DB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943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C662-B142-F22F-9BC9-917F15C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927FB-9B32-F36B-D176-E8FBF42C1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F6642-90F5-08EB-F1D8-DF320D701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0118-6A60-1167-B0A6-47D9CC38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0124-AB7E-7739-3E64-41E2740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0F94-D2BE-26F9-484D-30DA52A7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128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CE3A-9012-5BC3-F8AC-29E2BE8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10FC1-F39F-02D4-B867-C26CB1B2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473E-E098-7FAE-5678-79B049E0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D92B0-A267-4E81-BCAF-A2F814678072}" type="datetimeFigureOut">
              <a:rPr lang="en-DK" smtClean="0"/>
              <a:t>22/09/2025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1A94-42E8-7A50-1748-F9600C3A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2E45-085F-B119-4917-08835D7F2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16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316797-19A5-BCA4-880F-28D846866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268" y="1039612"/>
            <a:ext cx="7975388" cy="47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0963E62-C5D5-6512-5993-30CE66C6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37" y="2690471"/>
            <a:ext cx="8140615" cy="4087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A81BF-1AED-4585-A092-C2E29A062A14}"/>
              </a:ext>
            </a:extLst>
          </p:cNvPr>
          <p:cNvSpPr txBox="1"/>
          <p:nvPr/>
        </p:nvSpPr>
        <p:spPr>
          <a:xfrm>
            <a:off x="2157846" y="1726232"/>
            <a:ext cx="26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List of repositories</a:t>
            </a:r>
            <a:endParaRPr lang="en-DK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E4ECBC-762E-091E-2DA9-8DA07FE53CFC}"/>
              </a:ext>
            </a:extLst>
          </p:cNvPr>
          <p:cNvCxnSpPr>
            <a:cxnSpLocks/>
          </p:cNvCxnSpPr>
          <p:nvPr/>
        </p:nvCxnSpPr>
        <p:spPr>
          <a:xfrm>
            <a:off x="3944447" y="2193647"/>
            <a:ext cx="0" cy="485325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1AD2AF-AA1A-26EC-A9EE-51CCC2F6EEDE}"/>
              </a:ext>
            </a:extLst>
          </p:cNvPr>
          <p:cNvSpPr txBox="1"/>
          <p:nvPr/>
        </p:nvSpPr>
        <p:spPr>
          <a:xfrm>
            <a:off x="4939223" y="1731982"/>
            <a:ext cx="312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repositories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72A2C3-F4A5-EAED-2ACA-16EDFB396992}"/>
              </a:ext>
            </a:extLst>
          </p:cNvPr>
          <p:cNvCxnSpPr>
            <a:cxnSpLocks/>
          </p:cNvCxnSpPr>
          <p:nvPr/>
        </p:nvCxnSpPr>
        <p:spPr>
          <a:xfrm>
            <a:off x="5337963" y="2158488"/>
            <a:ext cx="0" cy="9408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03FDFA-D85C-6967-C0A1-10447A85C8B1}"/>
              </a:ext>
            </a:extLst>
          </p:cNvPr>
          <p:cNvSpPr txBox="1"/>
          <p:nvPr/>
        </p:nvSpPr>
        <p:spPr>
          <a:xfrm>
            <a:off x="5637040" y="2158488"/>
            <a:ext cx="254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Selected protocol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39D737-7868-A5A1-3E9E-C30979C65661}"/>
              </a:ext>
            </a:extLst>
          </p:cNvPr>
          <p:cNvCxnSpPr>
            <a:cxnSpLocks/>
          </p:cNvCxnSpPr>
          <p:nvPr/>
        </p:nvCxnSpPr>
        <p:spPr>
          <a:xfrm>
            <a:off x="6527201" y="2579571"/>
            <a:ext cx="0" cy="36763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B6D706-AEB2-EB5C-6661-ADD4911B88C6}"/>
              </a:ext>
            </a:extLst>
          </p:cNvPr>
          <p:cNvSpPr txBox="1"/>
          <p:nvPr/>
        </p:nvSpPr>
        <p:spPr>
          <a:xfrm>
            <a:off x="9485582" y="2123478"/>
            <a:ext cx="264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Create experiment</a:t>
            </a:r>
            <a:endParaRPr lang="en-DK" sz="2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795300-959A-1586-0F25-553A7BA84826}"/>
              </a:ext>
            </a:extLst>
          </p:cNvPr>
          <p:cNvCxnSpPr>
            <a:cxnSpLocks/>
          </p:cNvCxnSpPr>
          <p:nvPr/>
        </p:nvCxnSpPr>
        <p:spPr>
          <a:xfrm>
            <a:off x="9814841" y="2579571"/>
            <a:ext cx="0" cy="51976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9DAE73-FF54-26D5-29FF-7FF049FC0D1A}"/>
              </a:ext>
            </a:extLst>
          </p:cNvPr>
          <p:cNvSpPr txBox="1"/>
          <p:nvPr/>
        </p:nvSpPr>
        <p:spPr>
          <a:xfrm>
            <a:off x="8367361" y="1696823"/>
            <a:ext cx="268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Reload experiment</a:t>
            </a:r>
            <a:endParaRPr lang="en-DK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952D90-7C8D-F956-9888-CD565887F972}"/>
              </a:ext>
            </a:extLst>
          </p:cNvPr>
          <p:cNvCxnSpPr>
            <a:cxnSpLocks/>
          </p:cNvCxnSpPr>
          <p:nvPr/>
        </p:nvCxnSpPr>
        <p:spPr>
          <a:xfrm>
            <a:off x="9473691" y="2158488"/>
            <a:ext cx="0" cy="94084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4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49A73-1E59-112B-5CBD-E16C983E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014537"/>
            <a:ext cx="49053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51CB02A-7ED1-2895-CBA6-76439B88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2133600"/>
            <a:ext cx="5464173" cy="3017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C47D5-6F2B-8C37-480E-F1CB2E842DD2}"/>
              </a:ext>
            </a:extLst>
          </p:cNvPr>
          <p:cNvSpPr txBox="1"/>
          <p:nvPr/>
        </p:nvSpPr>
        <p:spPr>
          <a:xfrm>
            <a:off x="3489325" y="991189"/>
            <a:ext cx="269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List of experiments</a:t>
            </a:r>
            <a:endParaRPr lang="en-DK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FFF1D-B43D-145B-32BA-DA1B7DFA19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836168" y="1452854"/>
            <a:ext cx="0" cy="6312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5B1EC9-905B-7CB9-8067-5E512DDB0AD0}"/>
              </a:ext>
            </a:extLst>
          </p:cNvPr>
          <p:cNvSpPr txBox="1"/>
          <p:nvPr/>
        </p:nvSpPr>
        <p:spPr>
          <a:xfrm>
            <a:off x="7450866" y="1273931"/>
            <a:ext cx="262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Delete experiment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33877-C612-E354-C68F-3DCAFB93C3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761610" y="1735596"/>
            <a:ext cx="0" cy="6266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538CA5-B523-A3C8-183B-B56A072B6F8D}"/>
              </a:ext>
            </a:extLst>
          </p:cNvPr>
          <p:cNvSpPr txBox="1"/>
          <p:nvPr/>
        </p:nvSpPr>
        <p:spPr>
          <a:xfrm>
            <a:off x="6096000" y="5405146"/>
            <a:ext cx="250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 Panel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DAD45C-6EF8-EB99-F739-A4B7A7B4FB8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7347721" y="5148214"/>
            <a:ext cx="0" cy="2569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A5A30-0BF5-5122-8D5C-0ADDBD94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2552577"/>
            <a:ext cx="6068272" cy="1752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13EF5C-C6D1-D384-5C7F-1B8902888151}"/>
              </a:ext>
            </a:extLst>
          </p:cNvPr>
          <p:cNvSpPr txBox="1"/>
          <p:nvPr/>
        </p:nvSpPr>
        <p:spPr>
          <a:xfrm>
            <a:off x="7395969" y="1940067"/>
            <a:ext cx="2850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validation</a:t>
            </a:r>
            <a:endParaRPr lang="en-DK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15F275-F899-8C34-9013-BB45D233CF0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21231" y="2401732"/>
            <a:ext cx="0" cy="4397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7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098CB-2B1E-362C-EFB9-DD1BF309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79" y="3008969"/>
            <a:ext cx="7175939" cy="17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BB0237-13ED-FD75-D2F9-6402C8A2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71" y="837838"/>
            <a:ext cx="6077798" cy="5182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C6731A-C6B5-9364-A08E-9C0D3901FF78}"/>
              </a:ext>
            </a:extLst>
          </p:cNvPr>
          <p:cNvSpPr txBox="1"/>
          <p:nvPr/>
        </p:nvSpPr>
        <p:spPr>
          <a:xfrm>
            <a:off x="7944131" y="1183772"/>
            <a:ext cx="2144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devices</a:t>
            </a:r>
            <a:endParaRPr lang="en-DK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8480BD-8D0D-7B85-9917-5E251104013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678995" y="1414605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771B77-0A48-D625-680F-8C151AAC484C}"/>
              </a:ext>
            </a:extLst>
          </p:cNvPr>
          <p:cNvSpPr txBox="1"/>
          <p:nvPr/>
        </p:nvSpPr>
        <p:spPr>
          <a:xfrm>
            <a:off x="7883735" y="2112920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168A78-6BC8-EC54-AE3D-5712AD51D53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18599" y="2343753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6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A9B47-AE9D-AB21-66C8-1B21BE47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1156970"/>
            <a:ext cx="453453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8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AF255-454C-63A4-15FF-087EFB74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56" y="1071715"/>
            <a:ext cx="3544206" cy="4773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7FFE2-08D0-AF93-D8C7-CA5803804026}"/>
              </a:ext>
            </a:extLst>
          </p:cNvPr>
          <p:cNvSpPr txBox="1"/>
          <p:nvPr/>
        </p:nvSpPr>
        <p:spPr>
          <a:xfrm>
            <a:off x="7953964" y="1557398"/>
            <a:ext cx="195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Joystick state</a:t>
            </a:r>
            <a:endParaRPr lang="en-DK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34A684-5027-02FB-EDF8-CA831F7B5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688828" y="1788231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1CB22-4DD6-BDEF-920F-10654B31F101}"/>
              </a:ext>
            </a:extLst>
          </p:cNvPr>
          <p:cNvSpPr txBox="1"/>
          <p:nvPr/>
        </p:nvSpPr>
        <p:spPr>
          <a:xfrm>
            <a:off x="1990700" y="2259413"/>
            <a:ext cx="174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Button map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CF11A8-191D-F669-2717-2E78EDFA64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2011" y="2490246"/>
            <a:ext cx="34773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96FD97-9C80-BA22-719A-98B273907D9B}"/>
              </a:ext>
            </a:extLst>
          </p:cNvPr>
          <p:cNvSpPr txBox="1"/>
          <p:nvPr/>
        </p:nvSpPr>
        <p:spPr>
          <a:xfrm>
            <a:off x="7944132" y="2519742"/>
            <a:ext cx="179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code</a:t>
            </a:r>
            <a:endParaRPr lang="en-DK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13AA4E-5F77-A6B0-9CD3-7A7C129E9E4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678996" y="2750575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48359-4FB1-F770-A424-5637C19D4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" t="770"/>
          <a:stretch/>
        </p:blipFill>
        <p:spPr>
          <a:xfrm>
            <a:off x="4159045" y="1528936"/>
            <a:ext cx="3362407" cy="38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6881429-1760-8A33-4272-DE622C0ED3EC}"/>
              </a:ext>
            </a:extLst>
          </p:cNvPr>
          <p:cNvSpPr txBox="1"/>
          <p:nvPr/>
        </p:nvSpPr>
        <p:spPr>
          <a:xfrm>
            <a:off x="3733878" y="4203914"/>
            <a:ext cx="2814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Set output directory</a:t>
            </a:r>
            <a:endParaRPr lang="en-D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7FB9E-69AC-2D04-A634-4C5C8E3357FE}"/>
              </a:ext>
            </a:extLst>
          </p:cNvPr>
          <p:cNvSpPr txBox="1"/>
          <p:nvPr/>
        </p:nvSpPr>
        <p:spPr>
          <a:xfrm>
            <a:off x="3873578" y="3673555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Run action</a:t>
            </a:r>
            <a:endParaRPr lang="en-DK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8620B-7EB0-3135-385B-B1C4C41F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680" y="2468059"/>
            <a:ext cx="5115639" cy="1086002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7C02E1F-8F21-F17A-54CF-018046215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86840" y="3118465"/>
            <a:ext cx="1700541" cy="785923"/>
          </a:xfrm>
          <a:prstGeom prst="bentConnector3">
            <a:avLst>
              <a:gd name="adj1" fmla="val 10030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BA49E3B-2080-4EFD-90F9-760DF3DA4FB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548046" y="3118465"/>
            <a:ext cx="1089570" cy="13162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0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B99FCE-535C-5CAF-811E-10646A75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818785"/>
            <a:ext cx="5039428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9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4DECF-1962-41CC-E2DF-C6FCF12F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92" y="1223980"/>
            <a:ext cx="5079637" cy="4600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F65EF2-FE9B-1AED-12C3-7BC7C749B340}"/>
              </a:ext>
            </a:extLst>
          </p:cNvPr>
          <p:cNvSpPr txBox="1"/>
          <p:nvPr/>
        </p:nvSpPr>
        <p:spPr>
          <a:xfrm>
            <a:off x="7953964" y="2019514"/>
            <a:ext cx="21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Delete </a:t>
            </a:r>
            <a:r>
              <a:rPr lang="en-GB" sz="2400" dirty="0"/>
              <a:t>s</a:t>
            </a:r>
            <a:r>
              <a:rPr lang="en-GB" sz="2400"/>
              <a:t>ubject</a:t>
            </a:r>
            <a:endParaRPr lang="en-DK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15BE53-CD9A-8DAB-D970-E273B9FB652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688828" y="2250347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378CBB-0285-2A51-6E65-5B6D9C3E1908}"/>
              </a:ext>
            </a:extLst>
          </p:cNvPr>
          <p:cNvSpPr txBox="1"/>
          <p:nvPr/>
        </p:nvSpPr>
        <p:spPr>
          <a:xfrm>
            <a:off x="7953964" y="5326871"/>
            <a:ext cx="262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Export all subjects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914B5B-E0C7-B1AF-3FAF-D360FF44DEC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88828" y="5557704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8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BB5935-8241-C3C3-325E-4044C8A2F0FF}"/>
              </a:ext>
            </a:extLst>
          </p:cNvPr>
          <p:cNvSpPr txBox="1"/>
          <p:nvPr/>
        </p:nvSpPr>
        <p:spPr>
          <a:xfrm>
            <a:off x="8351352" y="1756523"/>
            <a:ext cx="246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Delete repository</a:t>
            </a:r>
            <a:endParaRPr lang="en-DK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DBBC5B-F975-ADBA-B1A3-E0EC57E0874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086216" y="1987356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C31596-F121-81B5-DC22-954C0FB24898}"/>
              </a:ext>
            </a:extLst>
          </p:cNvPr>
          <p:cNvSpPr txBox="1"/>
          <p:nvPr/>
        </p:nvSpPr>
        <p:spPr>
          <a:xfrm>
            <a:off x="8519320" y="4639812"/>
            <a:ext cx="211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Add repository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7CA89E-FDDA-2311-7687-3E610048C0F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254184" y="4870645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DD02F7-A696-08BE-16EA-B8CAE1250035}"/>
              </a:ext>
            </a:extLst>
          </p:cNvPr>
          <p:cNvSpPr txBox="1"/>
          <p:nvPr/>
        </p:nvSpPr>
        <p:spPr>
          <a:xfrm>
            <a:off x="5112443" y="5544289"/>
            <a:ext cx="397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Location of repository to add</a:t>
            </a:r>
            <a:endParaRPr lang="en-DK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42D7DB-D2D3-F11F-67E7-A16B08B6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979" y="1050914"/>
            <a:ext cx="5325469" cy="4262544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8E028AB-CD40-04E3-B776-C5F0596D7AB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457701" y="5005964"/>
            <a:ext cx="654743" cy="76915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7DFF3F-A502-B1AD-ACB3-270D7CD0A26B}"/>
              </a:ext>
            </a:extLst>
          </p:cNvPr>
          <p:cNvSpPr txBox="1"/>
          <p:nvPr/>
        </p:nvSpPr>
        <p:spPr>
          <a:xfrm>
            <a:off x="8354953" y="2199335"/>
            <a:ext cx="2308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Update location</a:t>
            </a:r>
            <a:endParaRPr lang="en-DK" sz="2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08745A-B275-4773-E721-2F7A2E48CE41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7429501" y="2180320"/>
            <a:ext cx="925453" cy="249849"/>
          </a:xfrm>
          <a:prstGeom prst="bentConnector3">
            <a:avLst>
              <a:gd name="adj1" fmla="val 9940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4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B51A4-05C4-B880-0443-248249AC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1909550"/>
            <a:ext cx="455358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1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0AB03E-6D2C-9AA1-4905-A219D770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866" y="1793693"/>
            <a:ext cx="317226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4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DC76A-6328-16B3-52EF-03966F1CFBC9}"/>
              </a:ext>
            </a:extLst>
          </p:cNvPr>
          <p:cNvGrpSpPr/>
          <p:nvPr/>
        </p:nvGrpSpPr>
        <p:grpSpPr>
          <a:xfrm>
            <a:off x="5579815" y="3197581"/>
            <a:ext cx="1141803" cy="300203"/>
            <a:chOff x="5579815" y="3197581"/>
            <a:chExt cx="1141803" cy="30020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19CB5E-142C-456F-E612-B80639709881}"/>
                </a:ext>
              </a:extLst>
            </p:cNvPr>
            <p:cNvSpPr/>
            <p:nvPr/>
          </p:nvSpPr>
          <p:spPr>
            <a:xfrm>
              <a:off x="5579815" y="3197581"/>
              <a:ext cx="329372" cy="3002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82EDB7-4822-3637-D938-1555289F6558}"/>
                </a:ext>
              </a:extLst>
            </p:cNvPr>
            <p:cNvSpPr/>
            <p:nvPr/>
          </p:nvSpPr>
          <p:spPr>
            <a:xfrm>
              <a:off x="6000145" y="3197581"/>
              <a:ext cx="329372" cy="3002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3EB04C-2342-E044-A369-83537E33CC86}"/>
                </a:ext>
              </a:extLst>
            </p:cNvPr>
            <p:cNvSpPr/>
            <p:nvPr/>
          </p:nvSpPr>
          <p:spPr>
            <a:xfrm>
              <a:off x="6392246" y="3197581"/>
              <a:ext cx="329372" cy="3002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513F5C8-CF81-617E-2B81-60F625DD41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239"/>
          <a:stretch>
            <a:fillRect/>
          </a:stretch>
        </p:blipFill>
        <p:spPr>
          <a:xfrm>
            <a:off x="2345785" y="1141380"/>
            <a:ext cx="5029902" cy="42391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F80D7-EF1C-98EE-A487-21C6A029F3FD}"/>
              </a:ext>
            </a:extLst>
          </p:cNvPr>
          <p:cNvSpPr txBox="1"/>
          <p:nvPr/>
        </p:nvSpPr>
        <p:spPr>
          <a:xfrm>
            <a:off x="8095591" y="523892"/>
            <a:ext cx="264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Offline registration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D525CA7-4CC9-7121-389F-E4412831F561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556933" y="754724"/>
            <a:ext cx="1538659" cy="434431"/>
          </a:xfrm>
          <a:prstGeom prst="bentConnector3">
            <a:avLst>
              <a:gd name="adj1" fmla="val 99419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E30BCE-2D48-22C7-2B7E-32EA6B4320B7}"/>
              </a:ext>
            </a:extLst>
          </p:cNvPr>
          <p:cNvSpPr txBox="1"/>
          <p:nvPr/>
        </p:nvSpPr>
        <p:spPr>
          <a:xfrm>
            <a:off x="8028216" y="0"/>
            <a:ext cx="371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Offline registration request</a:t>
            </a:r>
            <a:endParaRPr lang="en-DK" sz="2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44CB3D5-3B49-AD71-10F9-91EAEC2DEBB9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096000" y="230833"/>
            <a:ext cx="1932216" cy="958322"/>
          </a:xfrm>
          <a:prstGeom prst="bentConnector3">
            <a:avLst>
              <a:gd name="adj1" fmla="val 100313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FC211D-E7F7-261F-002F-03527D0B2631}"/>
              </a:ext>
            </a:extLst>
          </p:cNvPr>
          <p:cNvSpPr txBox="1"/>
          <p:nvPr/>
        </p:nvSpPr>
        <p:spPr>
          <a:xfrm>
            <a:off x="8028216" y="1410179"/>
            <a:ext cx="262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Online registration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31E88E-C092-9FE8-F4A0-4E22F42D84B3}"/>
              </a:ext>
            </a:extLst>
          </p:cNvPr>
          <p:cNvCxnSpPr>
            <a:cxnSpLocks/>
          </p:cNvCxnSpPr>
          <p:nvPr/>
        </p:nvCxnSpPr>
        <p:spPr>
          <a:xfrm flipH="1" flipV="1">
            <a:off x="7375687" y="1641012"/>
            <a:ext cx="652529" cy="98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64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29B3F0-6934-8F0D-2ECC-DCA256EC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4207" r="2268" b="4344"/>
          <a:stretch/>
        </p:blipFill>
        <p:spPr>
          <a:xfrm>
            <a:off x="4591665" y="2821858"/>
            <a:ext cx="3018504" cy="1585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135C8-C5A1-A220-5434-260F2B26F886}"/>
              </a:ext>
            </a:extLst>
          </p:cNvPr>
          <p:cNvSpPr txBox="1"/>
          <p:nvPr/>
        </p:nvSpPr>
        <p:spPr>
          <a:xfrm>
            <a:off x="7682134" y="1988970"/>
            <a:ext cx="241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Enter license key</a:t>
            </a:r>
            <a:endParaRPr lang="en-DK" sz="24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8E06337-CE89-B186-DD50-FC35FF152957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6100918" y="2219802"/>
            <a:ext cx="1581217" cy="60205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14EF0A-A10B-D01E-1F88-85AA6C23B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t="4207" r="3648" b="6216"/>
          <a:stretch/>
        </p:blipFill>
        <p:spPr>
          <a:xfrm>
            <a:off x="4375355" y="2635044"/>
            <a:ext cx="2969345" cy="1553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F3CC13-3EA2-7B29-DF80-EA1E84B53D18}"/>
              </a:ext>
            </a:extLst>
          </p:cNvPr>
          <p:cNvSpPr/>
          <p:nvPr/>
        </p:nvSpPr>
        <p:spPr>
          <a:xfrm>
            <a:off x="4572000" y="2890684"/>
            <a:ext cx="2654710" cy="363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XXXX-XXXX-XXXX-XXXX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5B4E1-FBF8-CD0A-4002-2DA92EDC4001}"/>
              </a:ext>
            </a:extLst>
          </p:cNvPr>
          <p:cNvSpPr txBox="1"/>
          <p:nvPr/>
        </p:nvSpPr>
        <p:spPr>
          <a:xfrm>
            <a:off x="7930016" y="3726449"/>
            <a:ext cx="279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Register license key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58B5F-80EE-4D12-1C85-47E95714AF0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344700" y="3957282"/>
            <a:ext cx="58531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753E959-51DB-6391-A251-0FC7022D9579}"/>
              </a:ext>
            </a:extLst>
          </p:cNvPr>
          <p:cNvSpPr/>
          <p:nvPr/>
        </p:nvSpPr>
        <p:spPr>
          <a:xfrm>
            <a:off x="3395183" y="4990784"/>
            <a:ext cx="1730478" cy="328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B88E7-F205-AE68-5ECD-B42BB275E0DF}"/>
              </a:ext>
            </a:extLst>
          </p:cNvPr>
          <p:cNvSpPr txBox="1"/>
          <p:nvPr/>
        </p:nvSpPr>
        <p:spPr>
          <a:xfrm>
            <a:off x="8519757" y="2892341"/>
            <a:ext cx="205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Deregistration</a:t>
            </a:r>
            <a:endParaRPr lang="en-DK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6B45F6-9BFC-3D24-B2A9-40E13C67814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35849" y="3123174"/>
            <a:ext cx="88390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57CF8D7-4AF5-52FB-7CD4-8039F0650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73" y="1848702"/>
            <a:ext cx="5020376" cy="42963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6A96C1-F986-45D4-41D9-F3440C90F165}"/>
              </a:ext>
            </a:extLst>
          </p:cNvPr>
          <p:cNvSpPr/>
          <p:nvPr/>
        </p:nvSpPr>
        <p:spPr>
          <a:xfrm>
            <a:off x="2766728" y="2773478"/>
            <a:ext cx="2199907" cy="314725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XXXX-XXXX-XXXX-XXX</a:t>
            </a:r>
            <a:endParaRPr lang="en-DK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7E12E-2EE3-8697-88CA-6E3E34A7B3B0}"/>
              </a:ext>
            </a:extLst>
          </p:cNvPr>
          <p:cNvSpPr txBox="1"/>
          <p:nvPr/>
        </p:nvSpPr>
        <p:spPr>
          <a:xfrm>
            <a:off x="8509480" y="3354006"/>
            <a:ext cx="264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Refresh</a:t>
            </a:r>
            <a:endParaRPr lang="en-DK" sz="2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0824D07-0E8E-DB3E-2928-B75EBE3A1EE3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6766560" y="3354007"/>
            <a:ext cx="1742920" cy="230833"/>
          </a:xfrm>
          <a:prstGeom prst="bentConnector3">
            <a:avLst>
              <a:gd name="adj1" fmla="val 100255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40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B22DF-1752-BB3E-28E8-D350FBB6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9" y="1797274"/>
            <a:ext cx="8818229" cy="4052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5CF214-02A4-34D6-C642-5CDE82F34011}"/>
              </a:ext>
            </a:extLst>
          </p:cNvPr>
          <p:cNvSpPr txBox="1"/>
          <p:nvPr/>
        </p:nvSpPr>
        <p:spPr>
          <a:xfrm>
            <a:off x="6506678" y="779426"/>
            <a:ext cx="179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Add devices</a:t>
            </a:r>
            <a:endParaRPr lang="en-DK" sz="2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3D793D-193C-467C-57B6-F062200683E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302041" y="1010259"/>
            <a:ext cx="998180" cy="11142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A1A0DD-0A4F-02C5-D348-3104CADB2983}"/>
              </a:ext>
            </a:extLst>
          </p:cNvPr>
          <p:cNvSpPr txBox="1"/>
          <p:nvPr/>
        </p:nvSpPr>
        <p:spPr>
          <a:xfrm>
            <a:off x="1855450" y="1300083"/>
            <a:ext cx="292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type of device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9A306F-906E-6D7E-C7DB-942562EF9A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15786" y="1761748"/>
            <a:ext cx="0" cy="5843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4F64B3-EBA0-698F-845E-51B128B98E42}"/>
              </a:ext>
            </a:extLst>
          </p:cNvPr>
          <p:cNvSpPr txBox="1"/>
          <p:nvPr/>
        </p:nvSpPr>
        <p:spPr>
          <a:xfrm>
            <a:off x="9854562" y="2426659"/>
            <a:ext cx="219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Remove device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1CB568-794B-AC21-000D-78F4D932FC4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379974" y="2657491"/>
            <a:ext cx="474588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69F7BD-393D-2897-5E76-F2DDA47367FB}"/>
              </a:ext>
            </a:extLst>
          </p:cNvPr>
          <p:cNvSpPr txBox="1"/>
          <p:nvPr/>
        </p:nvSpPr>
        <p:spPr>
          <a:xfrm>
            <a:off x="5955545" y="1300083"/>
            <a:ext cx="29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List of added devices</a:t>
            </a:r>
            <a:endParaRPr lang="en-DK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1A44F-6535-F10C-F62B-102AE85319A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443036" y="1761748"/>
            <a:ext cx="0" cy="6649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1874A5-7F39-F83C-9F9F-5A72F935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06" y="2204522"/>
            <a:ext cx="6363813" cy="352896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82C42F-BC80-1136-8ED8-D5F55CD5FCCB}"/>
              </a:ext>
            </a:extLst>
          </p:cNvPr>
          <p:cNvCxnSpPr>
            <a:cxnSpLocks/>
          </p:cNvCxnSpPr>
          <p:nvPr/>
        </p:nvCxnSpPr>
        <p:spPr>
          <a:xfrm flipH="1" flipV="1">
            <a:off x="8996516" y="2657491"/>
            <a:ext cx="474588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3FFF70-21F1-8149-1029-B1311B976B84}"/>
              </a:ext>
            </a:extLst>
          </p:cNvPr>
          <p:cNvSpPr txBox="1"/>
          <p:nvPr/>
        </p:nvSpPr>
        <p:spPr>
          <a:xfrm>
            <a:off x="9471104" y="2426659"/>
            <a:ext cx="199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Scan all ports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48B98-F102-16B3-8C18-AAE304A69D6B}"/>
              </a:ext>
            </a:extLst>
          </p:cNvPr>
          <p:cNvSpPr txBox="1"/>
          <p:nvPr/>
        </p:nvSpPr>
        <p:spPr>
          <a:xfrm>
            <a:off x="9451144" y="4441821"/>
            <a:ext cx="146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Scan port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B318BA-424F-4D9B-FDD3-A44A08DF8A9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02962" y="4672653"/>
            <a:ext cx="548182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4CDFF7-6BDC-4B35-A09D-D2EB547C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70" y="2280625"/>
            <a:ext cx="6429859" cy="35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90</Words>
  <Application>Microsoft Office PowerPoint</Application>
  <PresentationFormat>Widescreen</PresentationFormat>
  <Paragraphs>39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90</cp:revision>
  <dcterms:created xsi:type="dcterms:W3CDTF">2024-07-13T13:31:10Z</dcterms:created>
  <dcterms:modified xsi:type="dcterms:W3CDTF">2025-09-22T14:55:34Z</dcterms:modified>
</cp:coreProperties>
</file>