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34" autoAdjust="0"/>
  </p:normalViewPr>
  <p:slideViewPr>
    <p:cSldViewPr snapToGrid="0">
      <p:cViewPr varScale="1">
        <p:scale>
          <a:sx n="77" d="100"/>
          <a:sy n="77" d="100"/>
        </p:scale>
        <p:origin x="18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6721-EBD9-4E5E-82AA-352C1C1E9FB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CB2B-3995-4501-8217-01BED3769A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839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PTTCR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577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B57F1-B756-F564-D5A7-D027EF5FD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52E5B0-A757-1311-F061-7CB5DDE2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B6E75-0C07-2E24-2D09-CD692C604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PTTLR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0524-6F0C-5CCB-F0F5-E33BAF854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450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3458-9777-57FC-3C76-1100A4F67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82A21-28E2-00EC-7A1A-BBF697704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2D2785-49E2-04F0-6BF1-975083141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PTTFR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53CFE-193F-0CC6-3B0D-76E27EEA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970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13FD9-4DBF-B1DE-8AF0-2686CB5E0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9314F-C5C0-BCD2-9A80-4EABA9827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C44E7-EEA9-B9B8-043C-3DEDC1460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PTTCL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B431-D802-4C18-3646-6A946D1D2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423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3A45-8821-E970-A389-2E526B04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0455-640E-B60D-EC24-25BC70A6D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B31C8-5B19-870E-C121-C64F76FE2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PTTLL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A454-480C-272D-64E1-683CFF123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3421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37410-B61C-077D-ECE1-A84833B7D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AA73E-1970-2FE5-6338-A13F79DF3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655C6-E417-9F23-B277-D53D6E4E5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PTTFL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937EC-B2F1-112A-1B88-F0DE8F4C1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437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F961-ACA5-92C5-7565-93941DF1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E1485-C72B-1E3B-0664-7166CC1E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0610-A896-5EB4-D50A-D4FD47B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A7B6A-31FA-FE2C-E7CA-99206B87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74D5-F704-F159-F2B8-3197533C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214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E905-6430-DF9C-F34F-F679E1BF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69F2-6EA8-619A-0CB7-AF75ECF9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9373-FA88-D776-7866-D7DF6CD4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2DFE-E9B4-F0AC-EA0F-7EC7E98F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F883-25F7-6C47-F4AF-8A6A7D38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97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3251C-398E-86D1-D3B0-FEE30AD9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115C-BCF6-39B9-B7AB-EE99A3005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B2D9-5B9C-B57D-7C55-99F6038A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C5B2-3127-084A-83F3-A6DFB0A1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BEEA-A882-0414-BBB6-AC4F0C5F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042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69F8-1E24-7A9B-181B-649C879E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15EC-A74B-3753-7D08-542D45A6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4293-6B55-11C0-F56A-EC169B5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7463-2BDF-4245-9FC8-6B8248F4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495A-0F53-C98F-CB73-D48E2E26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563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6527-3210-9F28-E0D5-FF65F761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6EF8-1D50-0A98-A576-247674A8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737B-1AF3-192C-B842-24734AE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EB43-A85B-9DB5-E3B9-FD73AFA4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5B281-B802-F2B2-11A0-ED6F8165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95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9FDF-43A9-05FF-D2EA-D105EA00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DD6F-4D8A-30EA-581A-94F40DDD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376C7-5893-6B12-C22C-EEC20CBAE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DCE9-10FE-B585-DFA2-4B2CA9E8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DAE78-540D-CDAA-2990-2FE8B47F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27096-72D3-0A04-EF22-6D873AD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18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BC4-CEF0-4734-6DD9-EC5067E2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F4A3-B6C6-C164-C9DC-FD001835C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90A1D-D8D5-E3E0-5F5C-2B5D4D2A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264B3-182C-2BFB-D4C3-FB5782F2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627F5-0E87-B514-59E5-2EE562C32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94E95-A54E-0CED-E9BA-B37C1AB3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08F56-9C28-C785-7AFC-A7794C10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EB833-DC79-031B-14BC-EFC64B7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57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35F1-5ACB-0522-EA9E-DE281C5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BE8E2-BFA4-B373-3B36-3FF27A46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B7A54-033F-DF1F-A9E5-FCC1CE7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29117-48D8-8A6F-266A-10D6BEE0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5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B6FEE-62CB-1D2E-3D7D-85D34BE2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49EB4-8799-9A47-643D-AEAF445F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4172-4C2F-EF7B-36D8-9F876943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221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7155-F31C-4B15-3CDB-8F8BDE34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3BF8-5095-EB46-7A0A-780C4CE8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E40A-9774-BD96-D5B5-89A8B513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C6417-CCCC-0FA1-C463-536AC120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3CD7-8BF6-0E5E-D33A-21A27631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E9F11-D903-2AF9-7A00-0EC6D0BB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52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AB13-B35E-78ED-838A-F68E09D2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81601-41F1-45C9-0C61-7033E0B52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8482E-0E86-6615-6352-C8B81D00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5031-EA96-83BB-E88A-B1942ABD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35447-6F00-8DFA-6CF7-67977C9E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8760-9E50-79AF-21BB-E35ED8BB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280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B232D-25AB-8A65-BBDE-1A3D4FD0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0F87-44B9-7565-D6DC-72D7129F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BC9F-AEF3-153E-774B-82BDE057B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6B77D-897E-449C-A6CD-BB4FB4194D79}" type="datetimeFigureOut">
              <a:rPr lang="en-DK" smtClean="0"/>
              <a:t>14/03/2025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EE9B-D922-AE5D-3221-0913E8B22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6D14-857F-10B6-9955-95F67F525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266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6FFFB-480C-7AD9-0EBF-AD0415C584CD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EA1E-6DC8-0559-FC7B-A08B30A60841}"/>
              </a:ext>
            </a:extLst>
          </p:cNvPr>
          <p:cNvSpPr txBox="1"/>
          <p:nvPr/>
        </p:nvSpPr>
        <p:spPr>
          <a:xfrm>
            <a:off x="5243363" y="324433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Calf Right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04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52686-ED23-6BDF-0B02-1B671EE0A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A1C22-4C60-3DED-142B-1E083B81A16D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954EE-3156-E867-B152-10F7AECC106F}"/>
              </a:ext>
            </a:extLst>
          </p:cNvPr>
          <p:cNvSpPr txBox="1"/>
          <p:nvPr/>
        </p:nvSpPr>
        <p:spPr>
          <a:xfrm>
            <a:off x="5065526" y="3244334"/>
            <a:ext cx="20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Lumbar Right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839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A14E9-A073-939B-77EE-5FBF033AE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360AF2-009F-296A-0838-2E8A888236C6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8EB99-858B-DAF9-312D-C0B334D56BC5}"/>
              </a:ext>
            </a:extLst>
          </p:cNvPr>
          <p:cNvSpPr txBox="1"/>
          <p:nvPr/>
        </p:nvSpPr>
        <p:spPr>
          <a:xfrm>
            <a:off x="5030003" y="3244334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Forearm Right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9480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14976-6055-EC58-383F-6F08DAC5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D5C717-48A9-D2C0-7262-9D5271C21617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A5386-39C0-AA48-65A6-6B55EC238D87}"/>
              </a:ext>
            </a:extLst>
          </p:cNvPr>
          <p:cNvSpPr txBox="1"/>
          <p:nvPr/>
        </p:nvSpPr>
        <p:spPr>
          <a:xfrm>
            <a:off x="5243363" y="3244334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Calf Left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1657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5BBC4-77FD-F96E-AAE7-49C79C984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87D6F4-72E6-D919-ADE7-E1FFD3599277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FD544-ECE2-A8A7-8E77-EF965385C1E5}"/>
              </a:ext>
            </a:extLst>
          </p:cNvPr>
          <p:cNvSpPr txBox="1"/>
          <p:nvPr/>
        </p:nvSpPr>
        <p:spPr>
          <a:xfrm>
            <a:off x="5065526" y="3244334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Lumbar Left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142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A750E-54ED-61EF-B821-4D352D24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E6A7B-10A8-9CAB-311C-069B9F0680A1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29C7-00B0-E290-3731-E6FC36AFEA93}"/>
              </a:ext>
            </a:extLst>
          </p:cNvPr>
          <p:cNvSpPr txBox="1"/>
          <p:nvPr/>
        </p:nvSpPr>
        <p:spPr>
          <a:xfrm>
            <a:off x="5030003" y="324433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Forearm Left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6405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</Words>
  <Application>Microsoft Office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5</cp:revision>
  <dcterms:created xsi:type="dcterms:W3CDTF">2025-03-14T15:50:29Z</dcterms:created>
  <dcterms:modified xsi:type="dcterms:W3CDTF">2025-03-14T15:53:42Z</dcterms:modified>
</cp:coreProperties>
</file>