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4" r:id="rId3"/>
    <p:sldId id="260" r:id="rId4"/>
    <p:sldId id="262" r:id="rId5"/>
    <p:sldId id="263" r:id="rId6"/>
  </p:sldIdLst>
  <p:sldSz cx="18288000" cy="10287000"/>
  <p:notesSz cx="6858000" cy="9144000"/>
  <p:embeddedFontLst>
    <p:embeddedFont>
      <p:font typeface="Bryndan Write" panose="020B0604020202020204" charset="0"/>
      <p:regular r:id="rId7"/>
    </p:embeddedFont>
    <p:embeddedFont>
      <p:font typeface="Kollektif" panose="020B0604020202020204" charset="0"/>
      <p:regular r:id="rId8"/>
    </p:embeddedFont>
    <p:embeddedFont>
      <p:font typeface="Kollektif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D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2B1B7-953D-4A7C-A0DB-7E0AEB71C245}" v="6" dt="2025-06-04T06:44:09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4" d="100"/>
          <a:sy n="34" d="100"/>
        </p:scale>
        <p:origin x="1260" y="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per Vananderoye" userId="25afd827-d329-4cf3-b86c-131bdbba2da6" providerId="ADAL" clId="{88F2B1B7-953D-4A7C-A0DB-7E0AEB71C245}"/>
    <pc:docChg chg="undo custSel addSld modSld">
      <pc:chgData name="Casper Vananderoye" userId="25afd827-d329-4cf3-b86c-131bdbba2da6" providerId="ADAL" clId="{88F2B1B7-953D-4A7C-A0DB-7E0AEB71C245}" dt="2025-06-04T06:45:13.947" v="743" actId="1076"/>
      <pc:docMkLst>
        <pc:docMk/>
      </pc:docMkLst>
      <pc:sldChg chg="addSp delSp modSp mod">
        <pc:chgData name="Casper Vananderoye" userId="25afd827-d329-4cf3-b86c-131bdbba2da6" providerId="ADAL" clId="{88F2B1B7-953D-4A7C-A0DB-7E0AEB71C245}" dt="2025-06-04T06:25:39.850" v="471" actId="20577"/>
        <pc:sldMkLst>
          <pc:docMk/>
          <pc:sldMk cId="0" sldId="256"/>
        </pc:sldMkLst>
        <pc:spChg chg="mod">
          <ac:chgData name="Casper Vananderoye" userId="25afd827-d329-4cf3-b86c-131bdbba2da6" providerId="ADAL" clId="{88F2B1B7-953D-4A7C-A0DB-7E0AEB71C245}" dt="2025-06-04T06:25:03.727" v="468" actId="20577"/>
          <ac:spMkLst>
            <pc:docMk/>
            <pc:sldMk cId="0" sldId="256"/>
            <ac:spMk id="2" creationId="{00000000-0000-0000-0000-000000000000}"/>
          </ac:spMkLst>
        </pc:spChg>
        <pc:spChg chg="del">
          <ac:chgData name="Casper Vananderoye" userId="25afd827-d329-4cf3-b86c-131bdbba2da6" providerId="ADAL" clId="{88F2B1B7-953D-4A7C-A0DB-7E0AEB71C245}" dt="2025-05-26T10:03:29.845" v="27" actId="478"/>
          <ac:spMkLst>
            <pc:docMk/>
            <pc:sldMk cId="0" sldId="256"/>
            <ac:spMk id="3" creationId="{00000000-0000-0000-0000-000000000000}"/>
          </ac:spMkLst>
        </pc:spChg>
        <pc:spChg chg="mod">
          <ac:chgData name="Casper Vananderoye" userId="25afd827-d329-4cf3-b86c-131bdbba2da6" providerId="ADAL" clId="{88F2B1B7-953D-4A7C-A0DB-7E0AEB71C245}" dt="2025-05-26T10:04:12.318" v="34" actId="207"/>
          <ac:spMkLst>
            <pc:docMk/>
            <pc:sldMk cId="0" sldId="256"/>
            <ac:spMk id="4" creationId="{00000000-0000-0000-0000-000000000000}"/>
          </ac:spMkLst>
        </pc:spChg>
        <pc:spChg chg="mod">
          <ac:chgData name="Casper Vananderoye" userId="25afd827-d329-4cf3-b86c-131bdbba2da6" providerId="ADAL" clId="{88F2B1B7-953D-4A7C-A0DB-7E0AEB71C245}" dt="2025-06-04T06:25:39.850" v="471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Casper Vananderoye" userId="25afd827-d329-4cf3-b86c-131bdbba2da6" providerId="ADAL" clId="{88F2B1B7-953D-4A7C-A0DB-7E0AEB71C245}" dt="2025-05-26T10:04:20.281" v="35" actId="207"/>
          <ac:spMkLst>
            <pc:docMk/>
            <pc:sldMk cId="0" sldId="256"/>
            <ac:spMk id="6" creationId="{00000000-0000-0000-0000-000000000000}"/>
          </ac:spMkLst>
        </pc:spChg>
        <pc:spChg chg="mod">
          <ac:chgData name="Casper Vananderoye" userId="25afd827-d329-4cf3-b86c-131bdbba2da6" providerId="ADAL" clId="{88F2B1B7-953D-4A7C-A0DB-7E0AEB71C245}" dt="2025-05-26T10:04:20.281" v="35" actId="207"/>
          <ac:spMkLst>
            <pc:docMk/>
            <pc:sldMk cId="0" sldId="256"/>
            <ac:spMk id="7" creationId="{00000000-0000-0000-0000-000000000000}"/>
          </ac:spMkLst>
        </pc:spChg>
        <pc:spChg chg="mod">
          <ac:chgData name="Casper Vananderoye" userId="25afd827-d329-4cf3-b86c-131bdbba2da6" providerId="ADAL" clId="{88F2B1B7-953D-4A7C-A0DB-7E0AEB71C245}" dt="2025-06-04T06:23:26.408" v="424" actId="1076"/>
          <ac:spMkLst>
            <pc:docMk/>
            <pc:sldMk cId="0" sldId="256"/>
            <ac:spMk id="8" creationId="{52B6F646-802C-83AF-62CD-D781C593291A}"/>
          </ac:spMkLst>
        </pc:spChg>
        <pc:spChg chg="mod">
          <ac:chgData name="Casper Vananderoye" userId="25afd827-d329-4cf3-b86c-131bdbba2da6" providerId="ADAL" clId="{88F2B1B7-953D-4A7C-A0DB-7E0AEB71C245}" dt="2025-06-04T06:23:29.095" v="425" actId="1035"/>
          <ac:spMkLst>
            <pc:docMk/>
            <pc:sldMk cId="0" sldId="256"/>
            <ac:spMk id="9" creationId="{79E69A78-7CB7-9905-AAF7-8354ACE7E399}"/>
          </ac:spMkLst>
        </pc:spChg>
        <pc:spChg chg="mod">
          <ac:chgData name="Casper Vananderoye" userId="25afd827-d329-4cf3-b86c-131bdbba2da6" providerId="ADAL" clId="{88F2B1B7-953D-4A7C-A0DB-7E0AEB71C245}" dt="2025-06-04T06:23:31.188" v="426" actId="1035"/>
          <ac:spMkLst>
            <pc:docMk/>
            <pc:sldMk cId="0" sldId="256"/>
            <ac:spMk id="10" creationId="{B9365B80-4D90-7B0F-6917-226FD9E6648A}"/>
          </ac:spMkLst>
        </pc:spChg>
        <pc:picChg chg="add mod">
          <ac:chgData name="Casper Vananderoye" userId="25afd827-d329-4cf3-b86c-131bdbba2da6" providerId="ADAL" clId="{88F2B1B7-953D-4A7C-A0DB-7E0AEB71C245}" dt="2025-06-04T06:25:17.937" v="469" actId="1076"/>
          <ac:picMkLst>
            <pc:docMk/>
            <pc:sldMk cId="0" sldId="256"/>
            <ac:picMk id="12" creationId="{5DCC8385-2B9A-E7D0-C212-C9FB21A268BB}"/>
          </ac:picMkLst>
        </pc:picChg>
      </pc:sldChg>
      <pc:sldChg chg="addSp delSp modSp mod">
        <pc:chgData name="Casper Vananderoye" userId="25afd827-d329-4cf3-b86c-131bdbba2da6" providerId="ADAL" clId="{88F2B1B7-953D-4A7C-A0DB-7E0AEB71C245}" dt="2025-06-04T06:26:22.593" v="531" actId="20577"/>
        <pc:sldMkLst>
          <pc:docMk/>
          <pc:sldMk cId="0" sldId="258"/>
        </pc:sldMkLst>
        <pc:spChg chg="mod">
          <ac:chgData name="Casper Vananderoye" userId="25afd827-d329-4cf3-b86c-131bdbba2da6" providerId="ADAL" clId="{88F2B1B7-953D-4A7C-A0DB-7E0AEB71C245}" dt="2025-06-04T06:26:22.593" v="531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Casper Vananderoye" userId="25afd827-d329-4cf3-b86c-131bdbba2da6" providerId="ADAL" clId="{88F2B1B7-953D-4A7C-A0DB-7E0AEB71C245}" dt="2025-06-04T06:25:45.839" v="473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Casper Vananderoye" userId="25afd827-d329-4cf3-b86c-131bdbba2da6" providerId="ADAL" clId="{88F2B1B7-953D-4A7C-A0DB-7E0AEB71C245}" dt="2025-05-26T10:08:01.055" v="75" actId="207"/>
          <ac:spMkLst>
            <pc:docMk/>
            <pc:sldMk cId="0" sldId="258"/>
            <ac:spMk id="4" creationId="{00000000-0000-0000-0000-000000000000}"/>
          </ac:spMkLst>
        </pc:spChg>
        <pc:spChg chg="mod">
          <ac:chgData name="Casper Vananderoye" userId="25afd827-d329-4cf3-b86c-131bdbba2da6" providerId="ADAL" clId="{88F2B1B7-953D-4A7C-A0DB-7E0AEB71C245}" dt="2025-05-26T10:21:47.848" v="263" actId="1035"/>
          <ac:spMkLst>
            <pc:docMk/>
            <pc:sldMk cId="0" sldId="258"/>
            <ac:spMk id="5" creationId="{EF27D63D-8D4F-039D-B35A-99D8E5DA568B}"/>
          </ac:spMkLst>
        </pc:spChg>
        <pc:spChg chg="mod">
          <ac:chgData name="Casper Vananderoye" userId="25afd827-d329-4cf3-b86c-131bdbba2da6" providerId="ADAL" clId="{88F2B1B7-953D-4A7C-A0DB-7E0AEB71C245}" dt="2025-05-26T10:21:47.848" v="263" actId="1035"/>
          <ac:spMkLst>
            <pc:docMk/>
            <pc:sldMk cId="0" sldId="258"/>
            <ac:spMk id="6" creationId="{23B1CBDE-FDC5-C637-3322-B5B8788437A9}"/>
          </ac:spMkLst>
        </pc:spChg>
        <pc:spChg chg="mod">
          <ac:chgData name="Casper Vananderoye" userId="25afd827-d329-4cf3-b86c-131bdbba2da6" providerId="ADAL" clId="{88F2B1B7-953D-4A7C-A0DB-7E0AEB71C245}" dt="2025-05-26T10:21:47.848" v="263" actId="1035"/>
          <ac:spMkLst>
            <pc:docMk/>
            <pc:sldMk cId="0" sldId="258"/>
            <ac:spMk id="7" creationId="{7011135B-8797-6EA1-7F03-18E6AEA629B0}"/>
          </ac:spMkLst>
        </pc:spChg>
        <pc:picChg chg="add del mod">
          <ac:chgData name="Casper Vananderoye" userId="25afd827-d329-4cf3-b86c-131bdbba2da6" providerId="ADAL" clId="{88F2B1B7-953D-4A7C-A0DB-7E0AEB71C245}" dt="2025-05-26T10:05:59.063" v="38" actId="478"/>
          <ac:picMkLst>
            <pc:docMk/>
            <pc:sldMk cId="0" sldId="258"/>
            <ac:picMk id="9" creationId="{7966944A-F845-137A-F3F8-A55C16ED0C3D}"/>
          </ac:picMkLst>
        </pc:picChg>
        <pc:picChg chg="add mod">
          <ac:chgData name="Casper Vananderoye" userId="25afd827-d329-4cf3-b86c-131bdbba2da6" providerId="ADAL" clId="{88F2B1B7-953D-4A7C-A0DB-7E0AEB71C245}" dt="2025-05-26T10:10:58.496" v="159" actId="208"/>
          <ac:picMkLst>
            <pc:docMk/>
            <pc:sldMk cId="0" sldId="258"/>
            <ac:picMk id="11" creationId="{89479901-EA58-4675-71B1-653F467C5007}"/>
          </ac:picMkLst>
        </pc:picChg>
      </pc:sldChg>
      <pc:sldChg chg="addSp delSp modSp mod">
        <pc:chgData name="Casper Vananderoye" userId="25afd827-d329-4cf3-b86c-131bdbba2da6" providerId="ADAL" clId="{88F2B1B7-953D-4A7C-A0DB-7E0AEB71C245}" dt="2025-06-04T06:29:33.805" v="612" actId="1076"/>
        <pc:sldMkLst>
          <pc:docMk/>
          <pc:sldMk cId="0" sldId="260"/>
        </pc:sldMkLst>
        <pc:spChg chg="mod">
          <ac:chgData name="Casper Vananderoye" userId="25afd827-d329-4cf3-b86c-131bdbba2da6" providerId="ADAL" clId="{88F2B1B7-953D-4A7C-A0DB-7E0AEB71C245}" dt="2025-06-04T06:29:33.805" v="612" actId="1076"/>
          <ac:spMkLst>
            <pc:docMk/>
            <pc:sldMk cId="0" sldId="260"/>
            <ac:spMk id="2" creationId="{00000000-0000-0000-0000-000000000000}"/>
          </ac:spMkLst>
        </pc:spChg>
        <pc:spChg chg="del">
          <ac:chgData name="Casper Vananderoye" userId="25afd827-d329-4cf3-b86c-131bdbba2da6" providerId="ADAL" clId="{88F2B1B7-953D-4A7C-A0DB-7E0AEB71C245}" dt="2025-05-26T10:16:26.689" v="161" actId="478"/>
          <ac:spMkLst>
            <pc:docMk/>
            <pc:sldMk cId="0" sldId="260"/>
            <ac:spMk id="3" creationId="{00000000-0000-0000-0000-000000000000}"/>
          </ac:spMkLst>
        </pc:spChg>
        <pc:spChg chg="mod">
          <ac:chgData name="Casper Vananderoye" userId="25afd827-d329-4cf3-b86c-131bdbba2da6" providerId="ADAL" clId="{88F2B1B7-953D-4A7C-A0DB-7E0AEB71C245}" dt="2025-06-04T06:25:50.527" v="475" actId="20577"/>
          <ac:spMkLst>
            <pc:docMk/>
            <pc:sldMk cId="0" sldId="260"/>
            <ac:spMk id="4" creationId="{00000000-0000-0000-0000-000000000000}"/>
          </ac:spMkLst>
        </pc:spChg>
        <pc:picChg chg="add mod">
          <ac:chgData name="Casper Vananderoye" userId="25afd827-d329-4cf3-b86c-131bdbba2da6" providerId="ADAL" clId="{88F2B1B7-953D-4A7C-A0DB-7E0AEB71C245}" dt="2025-05-26T10:18:39.852" v="247" actId="1076"/>
          <ac:picMkLst>
            <pc:docMk/>
            <pc:sldMk cId="0" sldId="260"/>
            <ac:picMk id="6" creationId="{1CFFE94F-8473-D28E-1703-2DAD5B5324C9}"/>
          </ac:picMkLst>
        </pc:picChg>
      </pc:sldChg>
      <pc:sldChg chg="addSp modSp mod">
        <pc:chgData name="Casper Vananderoye" userId="25afd827-d329-4cf3-b86c-131bdbba2da6" providerId="ADAL" clId="{88F2B1B7-953D-4A7C-A0DB-7E0AEB71C245}" dt="2025-06-04T06:25:55.226" v="477" actId="20577"/>
        <pc:sldMkLst>
          <pc:docMk/>
          <pc:sldMk cId="0" sldId="262"/>
        </pc:sldMkLst>
        <pc:spChg chg="mod">
          <ac:chgData name="Casper Vananderoye" userId="25afd827-d329-4cf3-b86c-131bdbba2da6" providerId="ADAL" clId="{88F2B1B7-953D-4A7C-A0DB-7E0AEB71C245}" dt="2025-05-26T10:20:15.191" v="250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Casper Vananderoye" userId="25afd827-d329-4cf3-b86c-131bdbba2da6" providerId="ADAL" clId="{88F2B1B7-953D-4A7C-A0DB-7E0AEB71C245}" dt="2025-05-26T10:20:30.138" v="255" actId="207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Casper Vananderoye" userId="25afd827-d329-4cf3-b86c-131bdbba2da6" providerId="ADAL" clId="{88F2B1B7-953D-4A7C-A0DB-7E0AEB71C245}" dt="2025-05-26T10:20:44.908" v="260" actId="1076"/>
          <ac:spMkLst>
            <pc:docMk/>
            <pc:sldMk cId="0" sldId="262"/>
            <ac:spMk id="4" creationId="{B1972741-D4B6-7B8B-7DF3-DBB06583A807}"/>
          </ac:spMkLst>
        </pc:spChg>
        <pc:spChg chg="mod">
          <ac:chgData name="Casper Vananderoye" userId="25afd827-d329-4cf3-b86c-131bdbba2da6" providerId="ADAL" clId="{88F2B1B7-953D-4A7C-A0DB-7E0AEB71C245}" dt="2025-06-04T06:25:55.226" v="477" actId="20577"/>
          <ac:spMkLst>
            <pc:docMk/>
            <pc:sldMk cId="0" sldId="262"/>
            <ac:spMk id="7" creationId="{00000000-0000-0000-0000-000000000000}"/>
          </ac:spMkLst>
        </pc:spChg>
        <pc:spChg chg="mod">
          <ac:chgData name="Casper Vananderoye" userId="25afd827-d329-4cf3-b86c-131bdbba2da6" providerId="ADAL" clId="{88F2B1B7-953D-4A7C-A0DB-7E0AEB71C245}" dt="2025-05-26T10:20:30.138" v="255" actId="207"/>
          <ac:spMkLst>
            <pc:docMk/>
            <pc:sldMk cId="0" sldId="262"/>
            <ac:spMk id="8" creationId="{BCDCB324-6911-4CC0-E138-C709D956B97F}"/>
          </ac:spMkLst>
        </pc:spChg>
        <pc:spChg chg="mod">
          <ac:chgData name="Casper Vananderoye" userId="25afd827-d329-4cf3-b86c-131bdbba2da6" providerId="ADAL" clId="{88F2B1B7-953D-4A7C-A0DB-7E0AEB71C245}" dt="2025-05-26T10:20:35.619" v="258" actId="1035"/>
          <ac:spMkLst>
            <pc:docMk/>
            <pc:sldMk cId="0" sldId="262"/>
            <ac:spMk id="9" creationId="{EB0681BA-58AC-BCED-DC6E-166102A0ED65}"/>
          </ac:spMkLst>
        </pc:spChg>
        <pc:spChg chg="add mod">
          <ac:chgData name="Casper Vananderoye" userId="25afd827-d329-4cf3-b86c-131bdbba2da6" providerId="ADAL" clId="{88F2B1B7-953D-4A7C-A0DB-7E0AEB71C245}" dt="2025-05-26T10:20:44.908" v="260" actId="1076"/>
          <ac:spMkLst>
            <pc:docMk/>
            <pc:sldMk cId="0" sldId="262"/>
            <ac:spMk id="10" creationId="{D32FD639-FAEC-2F4F-5578-83EA90ECCD7A}"/>
          </ac:spMkLst>
        </pc:spChg>
      </pc:sldChg>
      <pc:sldChg chg="addSp delSp modSp add mod">
        <pc:chgData name="Casper Vananderoye" userId="25afd827-d329-4cf3-b86c-131bdbba2da6" providerId="ADAL" clId="{88F2B1B7-953D-4A7C-A0DB-7E0AEB71C245}" dt="2025-06-04T06:45:13.947" v="743" actId="1076"/>
        <pc:sldMkLst>
          <pc:docMk/>
          <pc:sldMk cId="1767121325" sldId="264"/>
        </pc:sldMkLst>
        <pc:spChg chg="mod">
          <ac:chgData name="Casper Vananderoye" userId="25afd827-d329-4cf3-b86c-131bdbba2da6" providerId="ADAL" clId="{88F2B1B7-953D-4A7C-A0DB-7E0AEB71C245}" dt="2025-06-04T06:44:49.359" v="739" actId="20577"/>
          <ac:spMkLst>
            <pc:docMk/>
            <pc:sldMk cId="1767121325" sldId="264"/>
            <ac:spMk id="2" creationId="{00000000-0000-0000-0000-000000000000}"/>
          </ac:spMkLst>
        </pc:spChg>
        <pc:spChg chg="mod">
          <ac:chgData name="Casper Vananderoye" userId="25afd827-d329-4cf3-b86c-131bdbba2da6" providerId="ADAL" clId="{88F2B1B7-953D-4A7C-A0DB-7E0AEB71C245}" dt="2025-06-04T06:45:13.947" v="743" actId="1076"/>
          <ac:spMkLst>
            <pc:docMk/>
            <pc:sldMk cId="1767121325" sldId="264"/>
            <ac:spMk id="5" creationId="{EF27D63D-8D4F-039D-B35A-99D8E5DA568B}"/>
          </ac:spMkLst>
        </pc:spChg>
        <pc:spChg chg="mod">
          <ac:chgData name="Casper Vananderoye" userId="25afd827-d329-4cf3-b86c-131bdbba2da6" providerId="ADAL" clId="{88F2B1B7-953D-4A7C-A0DB-7E0AEB71C245}" dt="2025-06-04T06:41:07.411" v="654" actId="1036"/>
          <ac:spMkLst>
            <pc:docMk/>
            <pc:sldMk cId="1767121325" sldId="264"/>
            <ac:spMk id="6" creationId="{23B1CBDE-FDC5-C637-3322-B5B8788437A9}"/>
          </ac:spMkLst>
        </pc:spChg>
        <pc:spChg chg="del">
          <ac:chgData name="Casper Vananderoye" userId="25afd827-d329-4cf3-b86c-131bdbba2da6" providerId="ADAL" clId="{88F2B1B7-953D-4A7C-A0DB-7E0AEB71C245}" dt="2025-06-04T06:36:21.814" v="619" actId="478"/>
          <ac:spMkLst>
            <pc:docMk/>
            <pc:sldMk cId="1767121325" sldId="264"/>
            <ac:spMk id="7" creationId="{7011135B-8797-6EA1-7F03-18E6AEA629B0}"/>
          </ac:spMkLst>
        </pc:spChg>
        <pc:spChg chg="add mod">
          <ac:chgData name="Casper Vananderoye" userId="25afd827-d329-4cf3-b86c-131bdbba2da6" providerId="ADAL" clId="{88F2B1B7-953D-4A7C-A0DB-7E0AEB71C245}" dt="2025-06-04T06:44:05.915" v="698" actId="1076"/>
          <ac:spMkLst>
            <pc:docMk/>
            <pc:sldMk cId="1767121325" sldId="264"/>
            <ac:spMk id="15" creationId="{570CFDAE-CBDB-3E21-C60D-833AB53299B3}"/>
          </ac:spMkLst>
        </pc:spChg>
        <pc:spChg chg="add mod">
          <ac:chgData name="Casper Vananderoye" userId="25afd827-d329-4cf3-b86c-131bdbba2da6" providerId="ADAL" clId="{88F2B1B7-953D-4A7C-A0DB-7E0AEB71C245}" dt="2025-06-04T06:44:05.915" v="698" actId="1076"/>
          <ac:spMkLst>
            <pc:docMk/>
            <pc:sldMk cId="1767121325" sldId="264"/>
            <ac:spMk id="16" creationId="{EA1E008A-041B-0C68-E59C-FF36948FC027}"/>
          </ac:spMkLst>
        </pc:spChg>
        <pc:spChg chg="add mod">
          <ac:chgData name="Casper Vananderoye" userId="25afd827-d329-4cf3-b86c-131bdbba2da6" providerId="ADAL" clId="{88F2B1B7-953D-4A7C-A0DB-7E0AEB71C245}" dt="2025-06-04T06:44:05.915" v="698" actId="1076"/>
          <ac:spMkLst>
            <pc:docMk/>
            <pc:sldMk cId="1767121325" sldId="264"/>
            <ac:spMk id="19" creationId="{6E48B7A9-D509-2F13-9741-7F9E62056A0A}"/>
          </ac:spMkLst>
        </pc:spChg>
        <pc:spChg chg="add mod">
          <ac:chgData name="Casper Vananderoye" userId="25afd827-d329-4cf3-b86c-131bdbba2da6" providerId="ADAL" clId="{88F2B1B7-953D-4A7C-A0DB-7E0AEB71C245}" dt="2025-06-04T06:44:05.915" v="698" actId="1076"/>
          <ac:spMkLst>
            <pc:docMk/>
            <pc:sldMk cId="1767121325" sldId="264"/>
            <ac:spMk id="22" creationId="{6A86D586-6FCC-4AB8-E06A-94EF1481E34A}"/>
          </ac:spMkLst>
        </pc:spChg>
        <pc:spChg chg="add mod">
          <ac:chgData name="Casper Vananderoye" userId="25afd827-d329-4cf3-b86c-131bdbba2da6" providerId="ADAL" clId="{88F2B1B7-953D-4A7C-A0DB-7E0AEB71C245}" dt="2025-06-04T06:45:01.896" v="742" actId="1035"/>
          <ac:spMkLst>
            <pc:docMk/>
            <pc:sldMk cId="1767121325" sldId="264"/>
            <ac:spMk id="23" creationId="{D6B60C69-C23C-DC3E-E295-C1E59E915F9F}"/>
          </ac:spMkLst>
        </pc:spChg>
        <pc:picChg chg="mod">
          <ac:chgData name="Casper Vananderoye" userId="25afd827-d329-4cf3-b86c-131bdbba2da6" providerId="ADAL" clId="{88F2B1B7-953D-4A7C-A0DB-7E0AEB71C245}" dt="2025-06-04T06:41:11.475" v="655" actId="1076"/>
          <ac:picMkLst>
            <pc:docMk/>
            <pc:sldMk cId="1767121325" sldId="264"/>
            <ac:picMk id="11" creationId="{89479901-EA58-4675-71B1-653F467C5007}"/>
          </ac:picMkLst>
        </pc:picChg>
        <pc:picChg chg="add mod">
          <ac:chgData name="Casper Vananderoye" userId="25afd827-d329-4cf3-b86c-131bdbba2da6" providerId="ADAL" clId="{88F2B1B7-953D-4A7C-A0DB-7E0AEB71C245}" dt="2025-06-04T06:44:05.915" v="698" actId="1076"/>
          <ac:picMkLst>
            <pc:docMk/>
            <pc:sldMk cId="1767121325" sldId="264"/>
            <ac:picMk id="14" creationId="{6039236F-3075-867E-7405-98513E1BB06C}"/>
          </ac:picMkLst>
        </pc:picChg>
        <pc:cxnChg chg="add del mod">
          <ac:chgData name="Casper Vananderoye" userId="25afd827-d329-4cf3-b86c-131bdbba2da6" providerId="ADAL" clId="{88F2B1B7-953D-4A7C-A0DB-7E0AEB71C245}" dt="2025-06-04T06:38:46.446" v="634" actId="478"/>
          <ac:cxnSpMkLst>
            <pc:docMk/>
            <pc:sldMk cId="1767121325" sldId="264"/>
            <ac:cxnSpMk id="9" creationId="{C2F7D6F1-A9EC-C3DB-B651-199EBF93A7E4}"/>
          </ac:cxnSpMkLst>
        </pc:cxnChg>
        <pc:cxnChg chg="add mod">
          <ac:chgData name="Casper Vananderoye" userId="25afd827-d329-4cf3-b86c-131bdbba2da6" providerId="ADAL" clId="{88F2B1B7-953D-4A7C-A0DB-7E0AEB71C245}" dt="2025-06-04T06:44:05.915" v="698" actId="1076"/>
          <ac:cxnSpMkLst>
            <pc:docMk/>
            <pc:sldMk cId="1767121325" sldId="264"/>
            <ac:cxnSpMk id="18" creationId="{CE257380-4ED7-85F0-81D5-278F1C3E3FA5}"/>
          </ac:cxnSpMkLst>
        </pc:cxnChg>
        <pc:cxnChg chg="add mod">
          <ac:chgData name="Casper Vananderoye" userId="25afd827-d329-4cf3-b86c-131bdbba2da6" providerId="ADAL" clId="{88F2B1B7-953D-4A7C-A0DB-7E0AEB71C245}" dt="2025-06-04T06:44:05.915" v="698" actId="1076"/>
          <ac:cxnSpMkLst>
            <pc:docMk/>
            <pc:sldMk cId="1767121325" sldId="264"/>
            <ac:cxnSpMk id="21" creationId="{03EC05D3-5E05-820F-618E-8B85DA1CA575}"/>
          </ac:cxnSpMkLst>
        </pc:cxnChg>
      </pc:sldChg>
    </pc:docChg>
  </pc:docChgLst>
  <pc:docChgLst>
    <pc:chgData name="Casper Vananderoye" userId="25afd827-d329-4cf3-b86c-131bdbba2da6" providerId="ADAL" clId="{3F3EA2EE-DB22-4D13-AB20-AEEF5F4F6103}"/>
    <pc:docChg chg="undo custSel delSld modSld">
      <pc:chgData name="Casper Vananderoye" userId="25afd827-d329-4cf3-b86c-131bdbba2da6" providerId="ADAL" clId="{3F3EA2EE-DB22-4D13-AB20-AEEF5F4F6103}" dt="2025-03-26T13:11:06.113" v="1141" actId="2710"/>
      <pc:docMkLst>
        <pc:docMk/>
      </pc:docMkLst>
      <pc:sldChg chg="addSp modSp mod">
        <pc:chgData name="Casper Vananderoye" userId="25afd827-d329-4cf3-b86c-131bdbba2da6" providerId="ADAL" clId="{3F3EA2EE-DB22-4D13-AB20-AEEF5F4F6103}" dt="2025-03-25T14:33:26.463" v="708" actId="1076"/>
        <pc:sldMkLst>
          <pc:docMk/>
          <pc:sldMk cId="0" sldId="256"/>
        </pc:sldMkLst>
        <pc:spChg chg="mod">
          <ac:chgData name="Casper Vananderoye" userId="25afd827-d329-4cf3-b86c-131bdbba2da6" providerId="ADAL" clId="{3F3EA2EE-DB22-4D13-AB20-AEEF5F4F6103}" dt="2025-03-25T14:16:24.391" v="424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16:24.391" v="424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33:26.463" v="708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16:24.391" v="424" actId="1076"/>
          <ac:spMkLst>
            <pc:docMk/>
            <pc:sldMk cId="0" sldId="256"/>
            <ac:spMk id="6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16:24.391" v="424" actId="1076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Casper Vananderoye" userId="25afd827-d329-4cf3-b86c-131bdbba2da6" providerId="ADAL" clId="{3F3EA2EE-DB22-4D13-AB20-AEEF5F4F6103}" dt="2025-03-25T14:16:24.391" v="424" actId="1076"/>
          <ac:spMkLst>
            <pc:docMk/>
            <pc:sldMk cId="0" sldId="256"/>
            <ac:spMk id="8" creationId="{52B6F646-802C-83AF-62CD-D781C593291A}"/>
          </ac:spMkLst>
        </pc:spChg>
        <pc:spChg chg="add mod">
          <ac:chgData name="Casper Vananderoye" userId="25afd827-d329-4cf3-b86c-131bdbba2da6" providerId="ADAL" clId="{3F3EA2EE-DB22-4D13-AB20-AEEF5F4F6103}" dt="2025-03-25T14:16:24.391" v="424" actId="1076"/>
          <ac:spMkLst>
            <pc:docMk/>
            <pc:sldMk cId="0" sldId="256"/>
            <ac:spMk id="9" creationId="{79E69A78-7CB7-9905-AAF7-8354ACE7E399}"/>
          </ac:spMkLst>
        </pc:spChg>
        <pc:spChg chg="add mod">
          <ac:chgData name="Casper Vananderoye" userId="25afd827-d329-4cf3-b86c-131bdbba2da6" providerId="ADAL" clId="{3F3EA2EE-DB22-4D13-AB20-AEEF5F4F6103}" dt="2025-03-25T14:16:24.391" v="424" actId="1076"/>
          <ac:spMkLst>
            <pc:docMk/>
            <pc:sldMk cId="0" sldId="256"/>
            <ac:spMk id="10" creationId="{B9365B80-4D90-7B0F-6917-226FD9E6648A}"/>
          </ac:spMkLst>
        </pc:spChg>
      </pc:sldChg>
      <pc:sldChg chg="del">
        <pc:chgData name="Casper Vananderoye" userId="25afd827-d329-4cf3-b86c-131bdbba2da6" providerId="ADAL" clId="{3F3EA2EE-DB22-4D13-AB20-AEEF5F4F6103}" dt="2025-03-25T14:15:08.603" v="417" actId="47"/>
        <pc:sldMkLst>
          <pc:docMk/>
          <pc:sldMk cId="0" sldId="257"/>
        </pc:sldMkLst>
      </pc:sldChg>
      <pc:sldChg chg="addSp delSp modSp mod">
        <pc:chgData name="Casper Vananderoye" userId="25afd827-d329-4cf3-b86c-131bdbba2da6" providerId="ADAL" clId="{3F3EA2EE-DB22-4D13-AB20-AEEF5F4F6103}" dt="2025-03-26T13:06:34.584" v="1067" actId="5793"/>
        <pc:sldMkLst>
          <pc:docMk/>
          <pc:sldMk cId="0" sldId="258"/>
        </pc:sldMkLst>
        <pc:spChg chg="mod">
          <ac:chgData name="Casper Vananderoye" userId="25afd827-d329-4cf3-b86c-131bdbba2da6" providerId="ADAL" clId="{3F3EA2EE-DB22-4D13-AB20-AEEF5F4F6103}" dt="2025-03-26T13:06:34.584" v="1067" actId="5793"/>
          <ac:spMkLst>
            <pc:docMk/>
            <pc:sldMk cId="0" sldId="258"/>
            <ac:spMk id="2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33:30.277" v="710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18:23.729" v="461" actId="1036"/>
          <ac:spMkLst>
            <pc:docMk/>
            <pc:sldMk cId="0" sldId="258"/>
            <ac:spMk id="4" creationId="{00000000-0000-0000-0000-000000000000}"/>
          </ac:spMkLst>
        </pc:spChg>
        <pc:spChg chg="del mod">
          <ac:chgData name="Casper Vananderoye" userId="25afd827-d329-4cf3-b86c-131bdbba2da6" providerId="ADAL" clId="{3F3EA2EE-DB22-4D13-AB20-AEEF5F4F6103}" dt="2025-03-25T14:18:17.356" v="458" actId="478"/>
          <ac:spMkLst>
            <pc:docMk/>
            <pc:sldMk cId="0" sldId="258"/>
            <ac:spMk id="5" creationId="{00000000-0000-0000-0000-000000000000}"/>
          </ac:spMkLst>
        </pc:spChg>
        <pc:spChg chg="add mod">
          <ac:chgData name="Casper Vananderoye" userId="25afd827-d329-4cf3-b86c-131bdbba2da6" providerId="ADAL" clId="{3F3EA2EE-DB22-4D13-AB20-AEEF5F4F6103}" dt="2025-03-26T13:04:29.647" v="1038" actId="1076"/>
          <ac:spMkLst>
            <pc:docMk/>
            <pc:sldMk cId="0" sldId="258"/>
            <ac:spMk id="5" creationId="{EF27D63D-8D4F-039D-B35A-99D8E5DA568B}"/>
          </ac:spMkLst>
        </pc:spChg>
        <pc:spChg chg="del">
          <ac:chgData name="Casper Vananderoye" userId="25afd827-d329-4cf3-b86c-131bdbba2da6" providerId="ADAL" clId="{3F3EA2EE-DB22-4D13-AB20-AEEF5F4F6103}" dt="2025-03-24T13:52:29.805" v="125" actId="478"/>
          <ac:spMkLst>
            <pc:docMk/>
            <pc:sldMk cId="0" sldId="258"/>
            <ac:spMk id="6" creationId="{00000000-0000-0000-0000-000000000000}"/>
          </ac:spMkLst>
        </pc:spChg>
        <pc:spChg chg="add mod">
          <ac:chgData name="Casper Vananderoye" userId="25afd827-d329-4cf3-b86c-131bdbba2da6" providerId="ADAL" clId="{3F3EA2EE-DB22-4D13-AB20-AEEF5F4F6103}" dt="2025-03-25T14:19:57.838" v="477" actId="1076"/>
          <ac:spMkLst>
            <pc:docMk/>
            <pc:sldMk cId="0" sldId="258"/>
            <ac:spMk id="6" creationId="{23B1CBDE-FDC5-C637-3322-B5B8788437A9}"/>
          </ac:spMkLst>
        </pc:spChg>
        <pc:spChg chg="add mod">
          <ac:chgData name="Casper Vananderoye" userId="25afd827-d329-4cf3-b86c-131bdbba2da6" providerId="ADAL" clId="{3F3EA2EE-DB22-4D13-AB20-AEEF5F4F6103}" dt="2025-03-26T13:01:15.252" v="1033" actId="1037"/>
          <ac:spMkLst>
            <pc:docMk/>
            <pc:sldMk cId="0" sldId="258"/>
            <ac:spMk id="7" creationId="{7011135B-8797-6EA1-7F03-18E6AEA629B0}"/>
          </ac:spMkLst>
        </pc:spChg>
      </pc:sldChg>
      <pc:sldChg chg="modSp del mod">
        <pc:chgData name="Casper Vananderoye" userId="25afd827-d329-4cf3-b86c-131bdbba2da6" providerId="ADAL" clId="{3F3EA2EE-DB22-4D13-AB20-AEEF5F4F6103}" dt="2025-03-25T14:25:37.199" v="532" actId="47"/>
        <pc:sldMkLst>
          <pc:docMk/>
          <pc:sldMk cId="0" sldId="259"/>
        </pc:sldMkLst>
        <pc:spChg chg="mod">
          <ac:chgData name="Casper Vananderoye" userId="25afd827-d329-4cf3-b86c-131bdbba2da6" providerId="ADAL" clId="{3F3EA2EE-DB22-4D13-AB20-AEEF5F4F6103}" dt="2025-03-25T14:24:48.297" v="510" actId="20577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Casper Vananderoye" userId="25afd827-d329-4cf3-b86c-131bdbba2da6" providerId="ADAL" clId="{3F3EA2EE-DB22-4D13-AB20-AEEF5F4F6103}" dt="2025-03-26T13:07:47.813" v="1075" actId="2710"/>
        <pc:sldMkLst>
          <pc:docMk/>
          <pc:sldMk cId="0" sldId="260"/>
        </pc:sldMkLst>
        <pc:spChg chg="mod">
          <ac:chgData name="Casper Vananderoye" userId="25afd827-d329-4cf3-b86c-131bdbba2da6" providerId="ADAL" clId="{3F3EA2EE-DB22-4D13-AB20-AEEF5F4F6103}" dt="2025-03-26T13:07:47.813" v="1075" actId="2710"/>
          <ac:spMkLst>
            <pc:docMk/>
            <pc:sldMk cId="0" sldId="260"/>
            <ac:spMk id="2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31:10.097" v="664" actId="1035"/>
          <ac:spMkLst>
            <pc:docMk/>
            <pc:sldMk cId="0" sldId="260"/>
            <ac:spMk id="3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33:33.975" v="712" actId="20577"/>
          <ac:spMkLst>
            <pc:docMk/>
            <pc:sldMk cId="0" sldId="260"/>
            <ac:spMk id="4" creationId="{00000000-0000-0000-0000-000000000000}"/>
          </ac:spMkLst>
        </pc:spChg>
      </pc:sldChg>
      <pc:sldChg chg="modSp del mod">
        <pc:chgData name="Casper Vananderoye" userId="25afd827-d329-4cf3-b86c-131bdbba2da6" providerId="ADAL" clId="{3F3EA2EE-DB22-4D13-AB20-AEEF5F4F6103}" dt="2025-03-25T14:31:50.456" v="666" actId="47"/>
        <pc:sldMkLst>
          <pc:docMk/>
          <pc:sldMk cId="0" sldId="261"/>
        </pc:sldMkLst>
        <pc:spChg chg="mod">
          <ac:chgData name="Casper Vananderoye" userId="25afd827-d329-4cf3-b86c-131bdbba2da6" providerId="ADAL" clId="{3F3EA2EE-DB22-4D13-AB20-AEEF5F4F6103}" dt="2025-03-24T14:16:44.521" v="301" actId="1076"/>
          <ac:spMkLst>
            <pc:docMk/>
            <pc:sldMk cId="0" sldId="261"/>
            <ac:spMk id="2" creationId="{00000000-0000-0000-0000-000000000000}"/>
          </ac:spMkLst>
        </pc:spChg>
      </pc:sldChg>
      <pc:sldChg chg="addSp delSp modSp mod">
        <pc:chgData name="Casper Vananderoye" userId="25afd827-d329-4cf3-b86c-131bdbba2da6" providerId="ADAL" clId="{3F3EA2EE-DB22-4D13-AB20-AEEF5F4F6103}" dt="2025-03-26T13:11:06.113" v="1141" actId="2710"/>
        <pc:sldMkLst>
          <pc:docMk/>
          <pc:sldMk cId="0" sldId="262"/>
        </pc:sldMkLst>
        <pc:spChg chg="mod">
          <ac:chgData name="Casper Vananderoye" userId="25afd827-d329-4cf3-b86c-131bdbba2da6" providerId="ADAL" clId="{3F3EA2EE-DB22-4D13-AB20-AEEF5F4F6103}" dt="2025-03-26T13:11:06.113" v="1141" actId="2710"/>
          <ac:spMkLst>
            <pc:docMk/>
            <pc:sldMk cId="0" sldId="262"/>
            <ac:spMk id="2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35:10.110" v="775" actId="1076"/>
          <ac:spMkLst>
            <pc:docMk/>
            <pc:sldMk cId="0" sldId="262"/>
            <ac:spMk id="3" creationId="{00000000-0000-0000-0000-000000000000}"/>
          </ac:spMkLst>
        </pc:spChg>
        <pc:spChg chg="del">
          <ac:chgData name="Casper Vananderoye" userId="25afd827-d329-4cf3-b86c-131bdbba2da6" providerId="ADAL" clId="{3F3EA2EE-DB22-4D13-AB20-AEEF5F4F6103}" dt="2025-03-25T14:35:18.156" v="778" actId="478"/>
          <ac:spMkLst>
            <pc:docMk/>
            <pc:sldMk cId="0" sldId="262"/>
            <ac:spMk id="4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34:03.746" v="721" actId="1076"/>
          <ac:spMkLst>
            <pc:docMk/>
            <pc:sldMk cId="0" sldId="262"/>
            <ac:spMk id="5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34:03.746" v="721" actId="1076"/>
          <ac:spMkLst>
            <pc:docMk/>
            <pc:sldMk cId="0" sldId="262"/>
            <ac:spMk id="6" creationId="{00000000-0000-0000-0000-000000000000}"/>
          </ac:spMkLst>
        </pc:spChg>
        <pc:spChg chg="mod">
          <ac:chgData name="Casper Vananderoye" userId="25afd827-d329-4cf3-b86c-131bdbba2da6" providerId="ADAL" clId="{3F3EA2EE-DB22-4D13-AB20-AEEF5F4F6103}" dt="2025-03-25T14:33:41.338" v="715" actId="1076"/>
          <ac:spMkLst>
            <pc:docMk/>
            <pc:sldMk cId="0" sldId="262"/>
            <ac:spMk id="7" creationId="{00000000-0000-0000-0000-000000000000}"/>
          </ac:spMkLst>
        </pc:spChg>
        <pc:spChg chg="add mod">
          <ac:chgData name="Casper Vananderoye" userId="25afd827-d329-4cf3-b86c-131bdbba2da6" providerId="ADAL" clId="{3F3EA2EE-DB22-4D13-AB20-AEEF5F4F6103}" dt="2025-03-25T14:35:14.791" v="777" actId="1076"/>
          <ac:spMkLst>
            <pc:docMk/>
            <pc:sldMk cId="0" sldId="262"/>
            <ac:spMk id="8" creationId="{BCDCB324-6911-4CC0-E138-C709D956B97F}"/>
          </ac:spMkLst>
        </pc:spChg>
        <pc:spChg chg="add mod">
          <ac:chgData name="Casper Vananderoye" userId="25afd827-d329-4cf3-b86c-131bdbba2da6" providerId="ADAL" clId="{3F3EA2EE-DB22-4D13-AB20-AEEF5F4F6103}" dt="2025-03-25T14:38:25.598" v="877" actId="1036"/>
          <ac:spMkLst>
            <pc:docMk/>
            <pc:sldMk cId="0" sldId="262"/>
            <ac:spMk id="9" creationId="{EB0681BA-58AC-BCED-DC6E-166102A0ED65}"/>
          </ac:spMkLst>
        </pc:spChg>
      </pc:sldChg>
      <pc:sldChg chg="modSp del mod">
        <pc:chgData name="Casper Vananderoye" userId="25afd827-d329-4cf3-b86c-131bdbba2da6" providerId="ADAL" clId="{3F3EA2EE-DB22-4D13-AB20-AEEF5F4F6103}" dt="2025-03-25T14:40:39.076" v="986" actId="47"/>
        <pc:sldMkLst>
          <pc:docMk/>
          <pc:sldMk cId="1626792675" sldId="263"/>
        </pc:sldMkLst>
        <pc:spChg chg="mod">
          <ac:chgData name="Casper Vananderoye" userId="25afd827-d329-4cf3-b86c-131bdbba2da6" providerId="ADAL" clId="{3F3EA2EE-DB22-4D13-AB20-AEEF5F4F6103}" dt="2025-03-24T14:17:34.720" v="352" actId="20577"/>
          <ac:spMkLst>
            <pc:docMk/>
            <pc:sldMk cId="1626792675" sldId="263"/>
            <ac:spMk id="2" creationId="{00000000-0000-0000-0000-000000000000}"/>
          </ac:spMkLst>
        </pc:spChg>
      </pc:sldChg>
    </pc:docChg>
  </pc:docChgLst>
  <pc:docChgLst>
    <pc:chgData name="Casper Vananderoye" userId="25afd827-d329-4cf3-b86c-131bdbba2da6" providerId="ADAL" clId="{7CCE74BA-887E-493E-8C75-AB2BFCA6433A}"/>
    <pc:docChg chg="custSel addSld modSld">
      <pc:chgData name="Casper Vananderoye" userId="25afd827-d329-4cf3-b86c-131bdbba2da6" providerId="ADAL" clId="{7CCE74BA-887E-493E-8C75-AB2BFCA6433A}" dt="2025-04-15T13:33:54.705" v="119" actId="1076"/>
      <pc:docMkLst>
        <pc:docMk/>
      </pc:docMkLst>
      <pc:sldChg chg="addSp delSp modSp add mod">
        <pc:chgData name="Casper Vananderoye" userId="25afd827-d329-4cf3-b86c-131bdbba2da6" providerId="ADAL" clId="{7CCE74BA-887E-493E-8C75-AB2BFCA6433A}" dt="2025-04-15T13:33:54.705" v="119" actId="1076"/>
        <pc:sldMkLst>
          <pc:docMk/>
          <pc:sldMk cId="1626792675" sldId="263"/>
        </pc:sldMkLst>
        <pc:spChg chg="mod">
          <ac:chgData name="Casper Vananderoye" userId="25afd827-d329-4cf3-b86c-131bdbba2da6" providerId="ADAL" clId="{7CCE74BA-887E-493E-8C75-AB2BFCA6433A}" dt="2025-04-15T13:27:39.924" v="107" actId="1076"/>
          <ac:spMkLst>
            <pc:docMk/>
            <pc:sldMk cId="1626792675" sldId="263"/>
            <ac:spMk id="2" creationId="{00000000-0000-0000-0000-000000000000}"/>
          </ac:spMkLst>
        </pc:spChg>
        <pc:spChg chg="del">
          <ac:chgData name="Casper Vananderoye" userId="25afd827-d329-4cf3-b86c-131bdbba2da6" providerId="ADAL" clId="{7CCE74BA-887E-493E-8C75-AB2BFCA6433A}" dt="2025-04-15T13:22:58.537" v="2" actId="478"/>
          <ac:spMkLst>
            <pc:docMk/>
            <pc:sldMk cId="1626792675" sldId="263"/>
            <ac:spMk id="3" creationId="{00000000-0000-0000-0000-000000000000}"/>
          </ac:spMkLst>
        </pc:spChg>
        <pc:spChg chg="add mod">
          <ac:chgData name="Casper Vananderoye" userId="25afd827-d329-4cf3-b86c-131bdbba2da6" providerId="ADAL" clId="{7CCE74BA-887E-493E-8C75-AB2BFCA6433A}" dt="2025-04-15T13:27:39.924" v="107" actId="1076"/>
          <ac:spMkLst>
            <pc:docMk/>
            <pc:sldMk cId="1626792675" sldId="263"/>
            <ac:spMk id="4" creationId="{5B79E959-10EC-79D9-5E60-48E916AC4EC5}"/>
          </ac:spMkLst>
        </pc:spChg>
        <pc:spChg chg="del">
          <ac:chgData name="Casper Vananderoye" userId="25afd827-d329-4cf3-b86c-131bdbba2da6" providerId="ADAL" clId="{7CCE74BA-887E-493E-8C75-AB2BFCA6433A}" dt="2025-04-15T13:22:58.537" v="2" actId="478"/>
          <ac:spMkLst>
            <pc:docMk/>
            <pc:sldMk cId="1626792675" sldId="263"/>
            <ac:spMk id="5" creationId="{00000000-0000-0000-0000-000000000000}"/>
          </ac:spMkLst>
        </pc:spChg>
        <pc:spChg chg="mod">
          <ac:chgData name="Casper Vananderoye" userId="25afd827-d329-4cf3-b86c-131bdbba2da6" providerId="ADAL" clId="{7CCE74BA-887E-493E-8C75-AB2BFCA6433A}" dt="2025-04-15T13:27:39.924" v="107" actId="1076"/>
          <ac:spMkLst>
            <pc:docMk/>
            <pc:sldMk cId="1626792675" sldId="263"/>
            <ac:spMk id="6" creationId="{00000000-0000-0000-0000-000000000000}"/>
          </ac:spMkLst>
        </pc:spChg>
        <pc:spChg chg="del">
          <ac:chgData name="Casper Vananderoye" userId="25afd827-d329-4cf3-b86c-131bdbba2da6" providerId="ADAL" clId="{7CCE74BA-887E-493E-8C75-AB2BFCA6433A}" dt="2025-04-15T13:22:53.437" v="1" actId="478"/>
          <ac:spMkLst>
            <pc:docMk/>
            <pc:sldMk cId="1626792675" sldId="263"/>
            <ac:spMk id="7" creationId="{00000000-0000-0000-0000-000000000000}"/>
          </ac:spMkLst>
        </pc:spChg>
        <pc:spChg chg="del">
          <ac:chgData name="Casper Vananderoye" userId="25afd827-d329-4cf3-b86c-131bdbba2da6" providerId="ADAL" clId="{7CCE74BA-887E-493E-8C75-AB2BFCA6433A}" dt="2025-04-15T13:22:58.537" v="2" actId="478"/>
          <ac:spMkLst>
            <pc:docMk/>
            <pc:sldMk cId="1626792675" sldId="263"/>
            <ac:spMk id="8" creationId="{BCDCB324-6911-4CC0-E138-C709D956B97F}"/>
          </ac:spMkLst>
        </pc:spChg>
        <pc:spChg chg="del">
          <ac:chgData name="Casper Vananderoye" userId="25afd827-d329-4cf3-b86c-131bdbba2da6" providerId="ADAL" clId="{7CCE74BA-887E-493E-8C75-AB2BFCA6433A}" dt="2025-04-15T13:22:58.537" v="2" actId="478"/>
          <ac:spMkLst>
            <pc:docMk/>
            <pc:sldMk cId="1626792675" sldId="263"/>
            <ac:spMk id="9" creationId="{EB0681BA-58AC-BCED-DC6E-166102A0ED65}"/>
          </ac:spMkLst>
        </pc:spChg>
        <pc:spChg chg="add mod">
          <ac:chgData name="Casper Vananderoye" userId="25afd827-d329-4cf3-b86c-131bdbba2da6" providerId="ADAL" clId="{7CCE74BA-887E-493E-8C75-AB2BFCA6433A}" dt="2025-04-15T13:33:51.866" v="118" actId="14100"/>
          <ac:spMkLst>
            <pc:docMk/>
            <pc:sldMk cId="1626792675" sldId="263"/>
            <ac:spMk id="10" creationId="{1F6F23C9-87EC-A4EE-5CF1-3C140F4E46B8}"/>
          </ac:spMkLst>
        </pc:spChg>
        <pc:picChg chg="add mod">
          <ac:chgData name="Casper Vananderoye" userId="25afd827-d329-4cf3-b86c-131bdbba2da6" providerId="ADAL" clId="{7CCE74BA-887E-493E-8C75-AB2BFCA6433A}" dt="2025-04-15T13:33:54.705" v="119" actId="1076"/>
          <ac:picMkLst>
            <pc:docMk/>
            <pc:sldMk cId="1626792675" sldId="263"/>
            <ac:picMk id="12" creationId="{837497B2-99FD-D545-77CB-77DBF2A109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0" y="1409700"/>
            <a:ext cx="14325600" cy="90839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Wat </a:t>
            </a:r>
            <a:r>
              <a:rPr lang="en-US" sz="3099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gaan</a:t>
            </a:r>
            <a:r>
              <a:rPr lang="en-US" sz="3099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we </a:t>
            </a:r>
            <a:r>
              <a:rPr lang="en-US" sz="3099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doen</a:t>
            </a:r>
            <a:r>
              <a:rPr lang="en-US" sz="3099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?</a:t>
            </a:r>
          </a:p>
          <a:p>
            <a:pPr>
              <a:lnSpc>
                <a:spcPts val="4339"/>
              </a:lnSpc>
            </a:pPr>
            <a:r>
              <a:rPr lang="en-US" sz="3099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 Bold"/>
              </a:rPr>
              <a:t>     1. 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We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meten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uw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drukgevoeligheid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op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drie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locaties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(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zowel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links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als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rechts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):</a:t>
            </a:r>
          </a:p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      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Onderarm</a:t>
            </a:r>
            <a:endParaRPr lang="en-US" sz="3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      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Kuit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(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onderbeen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)</a:t>
            </a:r>
          </a:p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       Lage rug</a:t>
            </a:r>
          </a:p>
          <a:p>
            <a:pPr algn="l">
              <a:lnSpc>
                <a:spcPts val="4339"/>
              </a:lnSpc>
            </a:pPr>
            <a:endParaRPr lang="en-US" sz="3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l">
              <a:lnSpc>
                <a:spcPts val="4899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2.  Elke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locatie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wordt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gemarkeerd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en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vervolgens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3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keer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getest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 algn="l">
              <a:lnSpc>
                <a:spcPts val="4899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3. 30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seconden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pauze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tussen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elke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meting.</a:t>
            </a:r>
          </a:p>
          <a:p>
            <a:pPr algn="l">
              <a:lnSpc>
                <a:spcPts val="4899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4.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Daarna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gaan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we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naar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volgende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locatie</a:t>
            </a: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4339"/>
              </a:lnSpc>
            </a:pPr>
            <a:endParaRPr lang="en-US" sz="3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4339"/>
              </a:lnSpc>
            </a:pPr>
            <a:r>
              <a:rPr lang="en-US" sz="3099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Wat ga </a:t>
            </a:r>
            <a:r>
              <a:rPr lang="en-US" sz="3099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jij</a:t>
            </a:r>
            <a:r>
              <a:rPr lang="en-US" sz="3099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</a:t>
            </a:r>
            <a:r>
              <a:rPr lang="en-US" sz="3099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doen</a:t>
            </a:r>
            <a:r>
              <a:rPr lang="en-US" sz="3099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:</a:t>
            </a:r>
          </a:p>
          <a:p>
            <a:pPr marL="334640" lvl="1" algn="ctr">
              <a:lnSpc>
                <a:spcPts val="4339"/>
              </a:lnSpc>
            </a:pP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We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drukken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langzaam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steeds harder met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een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handmatig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drukapparaat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        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Zeg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"stop"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zodra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de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druk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oncomfortabel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wordt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(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niet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pas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bij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pijn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).</a:t>
            </a:r>
          </a:p>
          <a:p>
            <a:pPr algn="l">
              <a:lnSpc>
                <a:spcPts val="4339"/>
              </a:lnSpc>
            </a:pP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        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Zodra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u "stop"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zegt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,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halen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we het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apparaat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direct </a:t>
            </a:r>
            <a:r>
              <a:rPr lang="en-US" sz="309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weg</a:t>
            </a:r>
            <a:r>
              <a:rPr lang="en-US" sz="309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 algn="l">
              <a:lnSpc>
                <a:spcPts val="4899"/>
              </a:lnSpc>
            </a:pPr>
            <a:endParaRPr lang="en-US" sz="3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4339"/>
              </a:lnSpc>
            </a:pPr>
            <a:endParaRPr lang="en-US" sz="3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sp>
        <p:nvSpPr>
          <p:cNvPr id="4" name="Freeform 4"/>
          <p:cNvSpPr/>
          <p:nvPr/>
        </p:nvSpPr>
        <p:spPr>
          <a:xfrm rot="946521" flipV="1">
            <a:off x="1098607" y="2603392"/>
            <a:ext cx="873232" cy="312180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1"/>
                </a:moveTo>
                <a:lnTo>
                  <a:pt x="873232" y="312181"/>
                </a:lnTo>
                <a:lnTo>
                  <a:pt x="873232" y="0"/>
                </a:lnTo>
                <a:lnTo>
                  <a:pt x="0" y="0"/>
                </a:lnTo>
                <a:lnTo>
                  <a:pt x="0" y="3121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5" name="TextBox 5"/>
          <p:cNvSpPr txBox="1"/>
          <p:nvPr/>
        </p:nvSpPr>
        <p:spPr>
          <a:xfrm>
            <a:off x="3399420" y="0"/>
            <a:ext cx="11489159" cy="1150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 err="1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Onderdeel</a:t>
            </a:r>
            <a:r>
              <a:rPr lang="en-US" sz="6999" dirty="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 1</a:t>
            </a:r>
          </a:p>
        </p:txBody>
      </p:sp>
      <p:sp>
        <p:nvSpPr>
          <p:cNvPr id="6" name="Freeform 6"/>
          <p:cNvSpPr/>
          <p:nvPr/>
        </p:nvSpPr>
        <p:spPr>
          <a:xfrm rot="946521" flipV="1">
            <a:off x="1098607" y="3141217"/>
            <a:ext cx="873232" cy="312180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0"/>
                </a:moveTo>
                <a:lnTo>
                  <a:pt x="873232" y="312180"/>
                </a:lnTo>
                <a:lnTo>
                  <a:pt x="873232" y="0"/>
                </a:lnTo>
                <a:lnTo>
                  <a:pt x="0" y="0"/>
                </a:lnTo>
                <a:lnTo>
                  <a:pt x="0" y="31218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7" name="Freeform 7"/>
          <p:cNvSpPr/>
          <p:nvPr/>
        </p:nvSpPr>
        <p:spPr>
          <a:xfrm rot="946521" flipV="1">
            <a:off x="1098607" y="3679042"/>
            <a:ext cx="873232" cy="312180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0"/>
                </a:moveTo>
                <a:lnTo>
                  <a:pt x="873232" y="312180"/>
                </a:lnTo>
                <a:lnTo>
                  <a:pt x="873232" y="0"/>
                </a:lnTo>
                <a:lnTo>
                  <a:pt x="0" y="0"/>
                </a:lnTo>
                <a:lnTo>
                  <a:pt x="0" y="31218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52B6F646-802C-83AF-62CD-D781C593291A}"/>
              </a:ext>
            </a:extLst>
          </p:cNvPr>
          <p:cNvSpPr/>
          <p:nvPr/>
        </p:nvSpPr>
        <p:spPr>
          <a:xfrm rot="946521" flipV="1">
            <a:off x="1245191" y="7762072"/>
            <a:ext cx="873232" cy="312180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1"/>
                </a:moveTo>
                <a:lnTo>
                  <a:pt x="873232" y="312181"/>
                </a:lnTo>
                <a:lnTo>
                  <a:pt x="873232" y="0"/>
                </a:lnTo>
                <a:lnTo>
                  <a:pt x="0" y="0"/>
                </a:lnTo>
                <a:lnTo>
                  <a:pt x="0" y="3121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79E69A78-7CB7-9905-AAF7-8354ACE7E399}"/>
              </a:ext>
            </a:extLst>
          </p:cNvPr>
          <p:cNvSpPr/>
          <p:nvPr/>
        </p:nvSpPr>
        <p:spPr>
          <a:xfrm rot="946521" flipV="1">
            <a:off x="1245191" y="8304323"/>
            <a:ext cx="873232" cy="312180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0"/>
                </a:moveTo>
                <a:lnTo>
                  <a:pt x="873232" y="312180"/>
                </a:lnTo>
                <a:lnTo>
                  <a:pt x="873232" y="0"/>
                </a:lnTo>
                <a:lnTo>
                  <a:pt x="0" y="0"/>
                </a:lnTo>
                <a:lnTo>
                  <a:pt x="0" y="31218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B9365B80-4D90-7B0F-6917-226FD9E6648A}"/>
              </a:ext>
            </a:extLst>
          </p:cNvPr>
          <p:cNvSpPr/>
          <p:nvPr/>
        </p:nvSpPr>
        <p:spPr>
          <a:xfrm rot="946521" flipV="1">
            <a:off x="1245191" y="8913923"/>
            <a:ext cx="873232" cy="312180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0"/>
                </a:moveTo>
                <a:lnTo>
                  <a:pt x="873232" y="312180"/>
                </a:lnTo>
                <a:lnTo>
                  <a:pt x="873232" y="0"/>
                </a:lnTo>
                <a:lnTo>
                  <a:pt x="0" y="0"/>
                </a:lnTo>
                <a:lnTo>
                  <a:pt x="0" y="31218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CC8385-2B9A-E7D0-C212-C9FB21A26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5464" y="1533886"/>
            <a:ext cx="4202536" cy="60925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1524" y="1134825"/>
            <a:ext cx="17668875" cy="9571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100" b="1" u="sng" dirty="0">
                <a:solidFill>
                  <a:srgbClr val="000000"/>
                </a:solidFill>
                <a:latin typeface="Kollektif Bold" panose="020B0604020202020204" charset="0"/>
                <a:ea typeface="Kollektif Bold"/>
                <a:cs typeface="Kollektif Bold"/>
                <a:sym typeface="Kollektif Bold"/>
              </a:rPr>
              <a:t>Wat </a:t>
            </a:r>
            <a:r>
              <a:rPr lang="en-US" sz="3100" b="1" u="sng" dirty="0" err="1">
                <a:solidFill>
                  <a:srgbClr val="000000"/>
                </a:solidFill>
                <a:latin typeface="Kollektif Bold" panose="020B0604020202020204" charset="0"/>
                <a:ea typeface="Kollektif Bold"/>
                <a:cs typeface="Kollektif Bold"/>
                <a:sym typeface="Kollektif Bold"/>
              </a:rPr>
              <a:t>gaan</a:t>
            </a:r>
            <a:r>
              <a:rPr lang="en-US" sz="3100" b="1" u="sng" dirty="0">
                <a:solidFill>
                  <a:srgbClr val="000000"/>
                </a:solidFill>
                <a:latin typeface="Kollektif Bold" panose="020B0604020202020204" charset="0"/>
                <a:ea typeface="Kollektif Bold"/>
                <a:cs typeface="Kollektif Bold"/>
                <a:sym typeface="Kollektif Bold"/>
              </a:rPr>
              <a:t> we </a:t>
            </a:r>
            <a:r>
              <a:rPr lang="en-US" sz="3100" b="1" u="sng" dirty="0" err="1">
                <a:solidFill>
                  <a:srgbClr val="000000"/>
                </a:solidFill>
                <a:latin typeface="Kollektif Bold" panose="020B0604020202020204" charset="0"/>
                <a:ea typeface="Kollektif Bold"/>
                <a:cs typeface="Kollektif Bold"/>
                <a:sym typeface="Kollektif Bold"/>
              </a:rPr>
              <a:t>doen</a:t>
            </a:r>
            <a:r>
              <a:rPr lang="en-US" sz="3100" b="1" u="sng" dirty="0">
                <a:solidFill>
                  <a:srgbClr val="000000"/>
                </a:solidFill>
                <a:latin typeface="Kollektif Bold" panose="020B0604020202020204" charset="0"/>
                <a:ea typeface="Kollektif Bold"/>
                <a:cs typeface="Kollektif Bold"/>
                <a:sym typeface="Kollektif Bold"/>
              </a:rPr>
              <a:t>?</a:t>
            </a:r>
            <a:endParaRPr lang="en-US" sz="3100" b="1" u="sng" dirty="0">
              <a:solidFill>
                <a:srgbClr val="000000"/>
              </a:solidFill>
              <a:latin typeface="Kollektif" panose="020B0604020202020204" charset="0"/>
              <a:ea typeface="Kollektif Bold"/>
              <a:cs typeface="Kollektif Bold"/>
              <a:sym typeface="Kollektif Bold"/>
            </a:endParaRPr>
          </a:p>
          <a:p>
            <a:pPr>
              <a:lnSpc>
                <a:spcPts val="5459"/>
              </a:lnSpc>
            </a:pP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De cuff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zal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geleidelijk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strakker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komen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te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zitten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rond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uw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kuit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, maar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wordt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automatisch</a:t>
            </a:r>
            <a:endParaRPr lang="en-US" sz="3100" dirty="0">
              <a:solidFill>
                <a:srgbClr val="000000"/>
              </a:solidFill>
              <a:latin typeface="Kollektif" panose="020B0604020202020204" charset="0"/>
              <a:ea typeface="Kollektif"/>
              <a:cs typeface="Kollektif"/>
              <a:sym typeface="Kollektif"/>
            </a:endParaRPr>
          </a:p>
          <a:p>
            <a:pPr>
              <a:lnSpc>
                <a:spcPts val="5459"/>
              </a:lnSpc>
            </a:pP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geregeld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 door het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apparaat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.</a:t>
            </a:r>
            <a:endParaRPr lang="en-US" sz="3200" b="1" u="sng" dirty="0">
              <a:solidFill>
                <a:srgbClr val="000000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  <a:p>
            <a:pPr algn="ctr">
              <a:lnSpc>
                <a:spcPts val="4619"/>
              </a:lnSpc>
            </a:pPr>
            <a:r>
              <a:rPr lang="en-US" sz="3100" b="1" u="sng" dirty="0">
                <a:solidFill>
                  <a:srgbClr val="000000"/>
                </a:solidFill>
                <a:latin typeface="Kollektif Bold" panose="020B0604020202020204" charset="0"/>
                <a:ea typeface="Kollektif Bold"/>
                <a:cs typeface="Kollektif Bold"/>
                <a:sym typeface="Kollektif Bold"/>
              </a:rPr>
              <a:t>Wat ga </a:t>
            </a:r>
            <a:r>
              <a:rPr lang="en-US" sz="3100" b="1" u="sng" dirty="0" err="1">
                <a:solidFill>
                  <a:srgbClr val="000000"/>
                </a:solidFill>
                <a:latin typeface="Kollektif Bold" panose="020B0604020202020204" charset="0"/>
                <a:ea typeface="Kollektif Bold"/>
                <a:cs typeface="Kollektif Bold"/>
                <a:sym typeface="Kollektif Bold"/>
              </a:rPr>
              <a:t>jij</a:t>
            </a:r>
            <a:r>
              <a:rPr lang="en-US" sz="3100" b="1" u="sng" dirty="0">
                <a:solidFill>
                  <a:srgbClr val="000000"/>
                </a:solidFill>
                <a:latin typeface="Kollektif Bold" panose="020B0604020202020204" charset="0"/>
                <a:ea typeface="Kollektif Bold"/>
                <a:cs typeface="Kollektif Bold"/>
                <a:sym typeface="Kollektif Bold"/>
              </a:rPr>
              <a:t> </a:t>
            </a:r>
            <a:r>
              <a:rPr lang="en-US" sz="3100" b="1" u="sng" dirty="0" err="1">
                <a:solidFill>
                  <a:srgbClr val="000000"/>
                </a:solidFill>
                <a:latin typeface="Kollektif Bold" panose="020B0604020202020204" charset="0"/>
                <a:ea typeface="Kollektif Bold"/>
                <a:cs typeface="Kollektif Bold"/>
                <a:sym typeface="Kollektif Bold"/>
              </a:rPr>
              <a:t>doen</a:t>
            </a:r>
            <a:r>
              <a:rPr lang="en-US" sz="3100" b="1" u="sng" dirty="0">
                <a:solidFill>
                  <a:srgbClr val="000000"/>
                </a:solidFill>
                <a:latin typeface="Kollektif Bold" panose="020B0604020202020204" charset="0"/>
                <a:ea typeface="Kollektif Bold"/>
                <a:cs typeface="Kollektif Bold"/>
                <a:sym typeface="Kollektif Bold"/>
              </a:rPr>
              <a:t>:</a:t>
            </a:r>
            <a:endParaRPr lang="en-US" sz="3100" dirty="0">
              <a:solidFill>
                <a:srgbClr val="000000"/>
              </a:solidFill>
              <a:latin typeface="Kollektif  "/>
              <a:ea typeface="Kollektif"/>
              <a:cs typeface="Kollektif"/>
              <a:sym typeface="Kollektif"/>
            </a:endParaRPr>
          </a:p>
          <a:p>
            <a:pPr algn="l">
              <a:lnSpc>
                <a:spcPts val="4619"/>
              </a:lnSpc>
            </a:pP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U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zal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door de cuff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een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druk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voelen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rond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uw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kuit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.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Gebruik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de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schaal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om de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drukbeleving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aan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te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geven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:</a:t>
            </a:r>
          </a:p>
          <a:p>
            <a:pPr algn="l">
              <a:lnSpc>
                <a:spcPts val="4619"/>
              </a:lnSpc>
            </a:pPr>
            <a:endParaRPr lang="en-US" sz="3100" dirty="0">
              <a:solidFill>
                <a:srgbClr val="000000"/>
              </a:solidFill>
              <a:latin typeface="Kollektif  "/>
              <a:ea typeface="Kollektif"/>
              <a:cs typeface="Kollektif"/>
              <a:sym typeface="Kollektif"/>
            </a:endParaRPr>
          </a:p>
          <a:p>
            <a:pPr algn="l">
              <a:lnSpc>
                <a:spcPts val="4619"/>
              </a:lnSpc>
            </a:pPr>
            <a:endParaRPr lang="en-US" sz="3100" dirty="0">
              <a:solidFill>
                <a:srgbClr val="000000"/>
              </a:solidFill>
              <a:latin typeface="Kollektif  "/>
              <a:ea typeface="Kollektif"/>
              <a:cs typeface="Kollektif"/>
              <a:sym typeface="Kollektif"/>
            </a:endParaRPr>
          </a:p>
          <a:p>
            <a:pPr algn="l">
              <a:lnSpc>
                <a:spcPts val="4619"/>
              </a:lnSpc>
            </a:pPr>
            <a:endParaRPr lang="en-US" sz="3100" dirty="0">
              <a:solidFill>
                <a:srgbClr val="000000"/>
              </a:solidFill>
              <a:latin typeface="Kollektif  "/>
              <a:ea typeface="Kollektif"/>
              <a:cs typeface="Kollektif"/>
              <a:sym typeface="Kollektif"/>
            </a:endParaRPr>
          </a:p>
          <a:p>
            <a:pPr algn="l">
              <a:lnSpc>
                <a:spcPts val="4619"/>
              </a:lnSpc>
            </a:pP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										      </a:t>
            </a:r>
            <a:r>
              <a:rPr lang="nl-BE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Begin met het bewegen van de aanwijzer 											      zodra de druk oncomfortabel aanvoelt.</a:t>
            </a:r>
            <a:r>
              <a:rPr lang="en-US" sz="3100" dirty="0">
                <a:solidFill>
                  <a:srgbClr val="000000"/>
                </a:solidFill>
                <a:latin typeface="Kollektif  "/>
                <a:ea typeface="Kollektif"/>
                <a:cs typeface="Kollektif"/>
                <a:sym typeface="Kollektif"/>
              </a:rPr>
              <a:t> </a:t>
            </a:r>
          </a:p>
          <a:p>
            <a:pPr algn="l">
              <a:lnSpc>
                <a:spcPts val="4619"/>
              </a:lnSpc>
            </a:pPr>
            <a:endParaRPr lang="en-US" sz="3100" dirty="0">
              <a:solidFill>
                <a:srgbClr val="000000"/>
              </a:solidFill>
              <a:latin typeface="Kollektif  "/>
              <a:ea typeface="Kollektif"/>
              <a:cs typeface="Kollektif"/>
              <a:sym typeface="Kollektif"/>
            </a:endParaRPr>
          </a:p>
          <a:p>
            <a:pPr>
              <a:lnSpc>
                <a:spcPts val="5459"/>
              </a:lnSpc>
            </a:pPr>
            <a:endParaRPr lang="nl-BE" sz="3100" dirty="0">
              <a:solidFill>
                <a:srgbClr val="000000"/>
              </a:solidFill>
              <a:latin typeface="Kollektif" panose="020B0604020202020204" charset="0"/>
              <a:ea typeface="Kollektif"/>
              <a:cs typeface="Kollektif"/>
              <a:sym typeface="Kollektif"/>
            </a:endParaRPr>
          </a:p>
          <a:p>
            <a:pPr>
              <a:lnSpc>
                <a:spcPts val="5459"/>
              </a:lnSpc>
            </a:pPr>
            <a:r>
              <a:rPr lang="nl-BE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Probeer zo veel mogelijk druk te verdragen, de druk verdwijnt </a:t>
            </a:r>
            <a:r>
              <a:rPr lang="nl-BE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onmiddelijk</a:t>
            </a:r>
            <a:r>
              <a:rPr lang="nl-BE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"/>
              </a:rPr>
              <a:t> zodra de aanwijzer naar 10 op de schaal is verplaatst.</a:t>
            </a:r>
            <a:endParaRPr lang="en-US" sz="3100" dirty="0">
              <a:solidFill>
                <a:srgbClr val="000000"/>
              </a:solidFill>
              <a:latin typeface="Kollektif" panose="020B0604020202020204" charset="0"/>
              <a:ea typeface="Kollektif"/>
              <a:cs typeface="Kollektif"/>
              <a:sym typeface="Kollektif"/>
            </a:endParaRPr>
          </a:p>
          <a:p>
            <a:pPr>
              <a:lnSpc>
                <a:spcPts val="5459"/>
              </a:lnSpc>
            </a:pPr>
            <a:endParaRPr lang="en-US" sz="3100" dirty="0">
              <a:solidFill>
                <a:srgbClr val="000000"/>
              </a:solidFill>
              <a:latin typeface="Kollektif" panose="020B0604020202020204" charset="0"/>
              <a:ea typeface="Kollektif"/>
              <a:cs typeface="Kollektif"/>
              <a:sym typeface="Kollektif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264991" y="107605"/>
            <a:ext cx="11758017" cy="1150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 err="1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Onderdeel</a:t>
            </a:r>
            <a:r>
              <a:rPr lang="en-US" sz="6999" dirty="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 2</a:t>
            </a:r>
          </a:p>
        </p:txBody>
      </p:sp>
      <p:sp>
        <p:nvSpPr>
          <p:cNvPr id="4" name="Freeform 4"/>
          <p:cNvSpPr/>
          <p:nvPr/>
        </p:nvSpPr>
        <p:spPr>
          <a:xfrm rot="946521" flipV="1">
            <a:off x="-202609" y="2084597"/>
            <a:ext cx="873232" cy="312180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1"/>
                </a:moveTo>
                <a:lnTo>
                  <a:pt x="873232" y="312181"/>
                </a:lnTo>
                <a:lnTo>
                  <a:pt x="873232" y="0"/>
                </a:lnTo>
                <a:lnTo>
                  <a:pt x="0" y="0"/>
                </a:lnTo>
                <a:lnTo>
                  <a:pt x="0" y="3121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23B1CBDE-FDC5-C637-3322-B5B8788437A9}"/>
              </a:ext>
            </a:extLst>
          </p:cNvPr>
          <p:cNvSpPr/>
          <p:nvPr/>
        </p:nvSpPr>
        <p:spPr>
          <a:xfrm rot="946521" flipV="1">
            <a:off x="-202608" y="3989597"/>
            <a:ext cx="873232" cy="312180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1"/>
                </a:moveTo>
                <a:lnTo>
                  <a:pt x="873232" y="312181"/>
                </a:lnTo>
                <a:lnTo>
                  <a:pt x="873232" y="0"/>
                </a:lnTo>
                <a:lnTo>
                  <a:pt x="0" y="0"/>
                </a:lnTo>
                <a:lnTo>
                  <a:pt x="0" y="3121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F27D63D-8D4F-039D-B35A-99D8E5DA568B}"/>
              </a:ext>
            </a:extLst>
          </p:cNvPr>
          <p:cNvSpPr/>
          <p:nvPr/>
        </p:nvSpPr>
        <p:spPr>
          <a:xfrm rot="946521" flipV="1">
            <a:off x="-172130" y="8794621"/>
            <a:ext cx="873232" cy="312180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1"/>
                </a:moveTo>
                <a:lnTo>
                  <a:pt x="873232" y="312181"/>
                </a:lnTo>
                <a:lnTo>
                  <a:pt x="873232" y="0"/>
                </a:lnTo>
                <a:lnTo>
                  <a:pt x="0" y="0"/>
                </a:lnTo>
                <a:lnTo>
                  <a:pt x="0" y="3121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479901-EA58-4675-71B1-653F467C50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519"/>
          <a:stretch/>
        </p:blipFill>
        <p:spPr>
          <a:xfrm>
            <a:off x="16662139" y="0"/>
            <a:ext cx="1606811" cy="3565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close-up of a scale&#10;&#10;AI-generated content may be incorrect.">
            <a:extLst>
              <a:ext uri="{FF2B5EF4-FFF2-40B4-BE49-F238E27FC236}">
                <a16:creationId xmlns:a16="http://schemas.microsoft.com/office/drawing/2014/main" id="{6039236F-3075-867E-7405-98513E1BB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6814">
            <a:off x="3033493" y="5495711"/>
            <a:ext cx="7216665" cy="360833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70CFDAE-CBDB-3E21-C60D-833AB53299B3}"/>
              </a:ext>
            </a:extLst>
          </p:cNvPr>
          <p:cNvSpPr/>
          <p:nvPr/>
        </p:nvSpPr>
        <p:spPr>
          <a:xfrm>
            <a:off x="4736826" y="6668258"/>
            <a:ext cx="609600" cy="609600"/>
          </a:xfrm>
          <a:prstGeom prst="ellipse">
            <a:avLst/>
          </a:prstGeom>
          <a:solidFill>
            <a:srgbClr val="94DC9F">
              <a:alpha val="50196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1E008A-041B-0C68-E59C-FF36948FC027}"/>
              </a:ext>
            </a:extLst>
          </p:cNvPr>
          <p:cNvSpPr/>
          <p:nvPr/>
        </p:nvSpPr>
        <p:spPr>
          <a:xfrm>
            <a:off x="7676739" y="6515858"/>
            <a:ext cx="609600" cy="609600"/>
          </a:xfrm>
          <a:prstGeom prst="ellipse">
            <a:avLst/>
          </a:prstGeom>
          <a:solidFill>
            <a:srgbClr val="94DC9F">
              <a:alpha val="50196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257380-4ED7-85F0-81D5-278F1C3E3FA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041626" y="5753100"/>
            <a:ext cx="0" cy="915158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48B7A9-D509-2F13-9741-7F9E62056A0A}"/>
              </a:ext>
            </a:extLst>
          </p:cNvPr>
          <p:cNvSpPr txBox="1"/>
          <p:nvPr/>
        </p:nvSpPr>
        <p:spPr>
          <a:xfrm>
            <a:off x="4133364" y="5183713"/>
            <a:ext cx="1816523" cy="569387"/>
          </a:xfrm>
          <a:prstGeom prst="rect">
            <a:avLst/>
          </a:prstGeom>
          <a:solidFill>
            <a:srgbClr val="94DC9F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l-BE" sz="3100" dirty="0">
                <a:latin typeface="Kollektif" panose="020B0604020202020204" charset="0"/>
              </a:rPr>
              <a:t>Geen pijn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EC05D3-5E05-820F-618E-8B85DA1CA575}"/>
              </a:ext>
            </a:extLst>
          </p:cNvPr>
          <p:cNvCxnSpPr>
            <a:cxnSpLocks/>
          </p:cNvCxnSpPr>
          <p:nvPr/>
        </p:nvCxnSpPr>
        <p:spPr>
          <a:xfrm flipV="1">
            <a:off x="8019565" y="5600700"/>
            <a:ext cx="0" cy="915158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86D586-6FCC-4AB8-E06A-94EF1481E34A}"/>
              </a:ext>
            </a:extLst>
          </p:cNvPr>
          <p:cNvSpPr txBox="1"/>
          <p:nvPr/>
        </p:nvSpPr>
        <p:spPr>
          <a:xfrm>
            <a:off x="6745819" y="5044440"/>
            <a:ext cx="2547492" cy="569387"/>
          </a:xfrm>
          <a:prstGeom prst="rect">
            <a:avLst/>
          </a:prstGeom>
          <a:solidFill>
            <a:srgbClr val="94DC9F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nl-BE" sz="3100" dirty="0">
                <a:latin typeface="Kollektif" panose="020B0604020202020204" charset="0"/>
              </a:rPr>
              <a:t>Maximale pijn</a:t>
            </a:r>
          </a:p>
        </p:txBody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D6B60C69-C23C-DC3E-E295-C1E59E915F9F}"/>
              </a:ext>
            </a:extLst>
          </p:cNvPr>
          <p:cNvSpPr/>
          <p:nvPr/>
        </p:nvSpPr>
        <p:spPr>
          <a:xfrm rot="946521" flipV="1">
            <a:off x="9425979" y="6718392"/>
            <a:ext cx="983913" cy="353384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1"/>
                </a:moveTo>
                <a:lnTo>
                  <a:pt x="873232" y="312181"/>
                </a:lnTo>
                <a:lnTo>
                  <a:pt x="873232" y="0"/>
                </a:lnTo>
                <a:lnTo>
                  <a:pt x="0" y="0"/>
                </a:lnTo>
                <a:lnTo>
                  <a:pt x="0" y="3121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712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0" y="1714500"/>
            <a:ext cx="17907000" cy="9071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57"/>
              </a:lnSpc>
            </a:pP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Wat </a:t>
            </a: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gaan</a:t>
            </a: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we </a:t>
            </a: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doen</a:t>
            </a: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?</a:t>
            </a:r>
            <a:endParaRPr lang="en-US" sz="3799" b="1" u="sng" dirty="0">
              <a:solidFill>
                <a:srgbClr val="000000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  <a:p>
            <a:pPr>
              <a:lnSpc>
                <a:spcPct val="150000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1. De cuff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zal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12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drukpulsen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geven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aan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uw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onderbeen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, elk 1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seconde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lang, met 1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seconde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pauze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tussen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    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elke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puls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  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 Bold"/>
              </a:rPr>
              <a:t>(=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"/>
                <a:cs typeface="Kollektif"/>
                <a:sym typeface="Kollektif Bold"/>
              </a:rPr>
              <a:t>o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nmiddelijke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hoge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druk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,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niet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geleidelijk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)</a:t>
            </a:r>
          </a:p>
          <a:p>
            <a:pPr algn="l">
              <a:lnSpc>
                <a:spcPts val="3184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l">
              <a:lnSpc>
                <a:spcPts val="3184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2. U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gebruikt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schaalwijzer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om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aan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te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geven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hoe u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druk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ervaart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per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puls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 </a:t>
            </a:r>
          </a:p>
          <a:p>
            <a:pPr algn="l">
              <a:lnSpc>
                <a:spcPts val="3184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l">
              <a:lnSpc>
                <a:spcPts val="3184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3. Laat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wijzer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staan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op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laatste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positie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tot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volgende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puls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Zet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deze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niet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terug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op 0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tijdens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pauzes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 algn="l">
              <a:lnSpc>
                <a:spcPts val="3184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l">
              <a:lnSpc>
                <a:spcPts val="3184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4. Druk op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ontlastingsknop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als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druk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ondraaglijk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wordt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om direct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te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stoppen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 algn="l">
              <a:lnSpc>
                <a:spcPts val="3184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l">
              <a:lnSpc>
                <a:spcPts val="3184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5.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Probeer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uw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been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stil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te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houden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 algn="l">
              <a:lnSpc>
                <a:spcPts val="3184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l">
              <a:lnSpc>
                <a:spcPts val="3184"/>
              </a:lnSpc>
            </a:pPr>
            <a:endParaRPr lang="en-US" sz="34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l">
              <a:lnSpc>
                <a:spcPts val="2939"/>
              </a:lnSpc>
            </a:pPr>
            <a:endParaRPr lang="en-US" sz="34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5424"/>
              </a:lnSpc>
            </a:pPr>
            <a:endParaRPr lang="en-US" sz="34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3219"/>
              </a:lnSpc>
            </a:pPr>
            <a:endParaRPr lang="en-US" sz="34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l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l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70672" y="288925"/>
            <a:ext cx="11346656" cy="1140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 err="1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Onderdeel</a:t>
            </a:r>
            <a:r>
              <a:rPr lang="en-US" sz="6999" dirty="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FFE94F-8473-D28E-1703-2DAD5B532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49" y="7833360"/>
            <a:ext cx="12627501" cy="2164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" y="1081846"/>
            <a:ext cx="18288000" cy="16012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0"/>
              </a:lnSpc>
            </a:pP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Wat </a:t>
            </a: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gaan</a:t>
            </a: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we </a:t>
            </a: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doen</a:t>
            </a: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?</a:t>
            </a:r>
          </a:p>
          <a:p>
            <a:pPr algn="ctr">
              <a:lnSpc>
                <a:spcPts val="3730"/>
              </a:lnSpc>
            </a:pPr>
            <a:endParaRPr lang="en-US" sz="3100" b="1" u="sng" dirty="0">
              <a:solidFill>
                <a:srgbClr val="000000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  <a:p>
            <a:pPr>
              <a:lnSpc>
                <a:spcPts val="4427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1. We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gebruiken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de cuff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een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bad met warm water.</a:t>
            </a:r>
          </a:p>
          <a:p>
            <a:pPr>
              <a:lnSpc>
                <a:spcPts val="4427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>
              <a:lnSpc>
                <a:spcPts val="4427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2. We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herhalen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eerste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test met de cuff:</a:t>
            </a:r>
          </a:p>
          <a:p>
            <a:pPr>
              <a:lnSpc>
                <a:spcPts val="4427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	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Tolereer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zoveel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mogelijk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geleidelijk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opbouwende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druk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>
              <a:lnSpc>
                <a:spcPts val="4427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	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Geef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drukbeleving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aan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op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schaal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>
              <a:lnSpc>
                <a:spcPts val="3730"/>
              </a:lnSpc>
            </a:pPr>
            <a:r>
              <a:rPr lang="en-US" sz="3100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   </a:t>
            </a:r>
          </a:p>
          <a:p>
            <a:pPr>
              <a:lnSpc>
                <a:spcPts val="3730"/>
              </a:lnSpc>
            </a:pPr>
            <a:r>
              <a:rPr lang="en-US" sz="3100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   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3. Na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afloop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 van </a:t>
            </a:r>
            <a:r>
              <a:rPr lang="en-US" sz="3100" dirty="0" err="1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deze</a:t>
            </a:r>
            <a:r>
              <a:rPr lang="en-US" sz="3100" dirty="0">
                <a:solidFill>
                  <a:srgbClr val="000000"/>
                </a:solidFill>
                <a:latin typeface="Kollektif" panose="020B0604020202020204" charset="0"/>
                <a:ea typeface="Kollektif Bold"/>
                <a:cs typeface="Kollektif Bold"/>
                <a:sym typeface="Kollektif Bold"/>
              </a:rPr>
              <a:t> test 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 Bold"/>
                <a:cs typeface="Kollektif Bold"/>
                <a:sym typeface="Kollektif"/>
              </a:rPr>
              <a:t>h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and met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gespreide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vingers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één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minuut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onderdompelen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in warm water.  </a:t>
            </a:r>
          </a:p>
          <a:p>
            <a:pPr>
              <a:lnSpc>
                <a:spcPts val="3730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	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Geen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contact met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bodem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of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zijkanten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van het bad.</a:t>
            </a:r>
          </a:p>
          <a:p>
            <a:pPr>
              <a:lnSpc>
                <a:spcPts val="3730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>
              <a:lnSpc>
                <a:spcPts val="4427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   4. We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herhalen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eerste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test met de cuff:</a:t>
            </a:r>
          </a:p>
          <a:p>
            <a:pPr>
              <a:lnSpc>
                <a:spcPts val="4427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	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Tolereer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zoveel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mogelijk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geleidelijk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opbouwende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druk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>
              <a:lnSpc>
                <a:spcPts val="4427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	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Geef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drukbeleving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aan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op de </a:t>
            </a:r>
            <a:r>
              <a:rPr lang="en-US" sz="31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schaal</a:t>
            </a: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 algn="ctr">
              <a:lnSpc>
                <a:spcPts val="3730"/>
              </a:lnSpc>
            </a:pPr>
            <a:r>
              <a:rPr lang="en-US" sz="34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Belangrijk</a:t>
            </a:r>
            <a:r>
              <a:rPr lang="en-US" sz="34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nl-BE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	</a:t>
            </a:r>
            <a:r>
              <a:rPr lang="nl-BE" sz="3100" u="sng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Hand NIET in water</a:t>
            </a:r>
            <a:r>
              <a:rPr lang="nl-BE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→ Beoordeel de druk op je onderbeen</a:t>
            </a:r>
          </a:p>
          <a:p>
            <a:pPr algn="ctr">
              <a:lnSpc>
                <a:spcPct val="150000"/>
              </a:lnSpc>
            </a:pPr>
            <a:r>
              <a:rPr lang="nl-BE" sz="3100" u="sng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Hand in water</a:t>
            </a:r>
            <a:r>
              <a:rPr lang="nl-BE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→ Beoordeel het gevoel van je ondergedompelde hand</a:t>
            </a: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>
              <a:lnSpc>
                <a:spcPts val="3730"/>
              </a:lnSpc>
            </a:pPr>
            <a:endParaRPr lang="en-US" sz="3100" dirty="0">
              <a:solidFill>
                <a:srgbClr val="000000"/>
              </a:solidFill>
              <a:latin typeface="Kollektif Bold"/>
              <a:ea typeface="Kollektif Bold"/>
              <a:cs typeface="Kollektif Bold"/>
              <a:sym typeface="Kollektif Bold"/>
            </a:endParaRPr>
          </a:p>
          <a:p>
            <a:pPr>
              <a:lnSpc>
                <a:spcPts val="4427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4427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4427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4427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4427"/>
              </a:lnSpc>
            </a:pPr>
            <a:endParaRPr lang="en-US" sz="31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4427"/>
              </a:lnSpc>
            </a:pPr>
            <a:r>
              <a:rPr lang="en-US" sz="31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.</a:t>
            </a:r>
          </a:p>
          <a:p>
            <a:pPr algn="ctr">
              <a:lnSpc>
                <a:spcPts val="2951"/>
              </a:lnSpc>
            </a:pPr>
            <a:endParaRPr lang="en-US" sz="4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3730"/>
              </a:lnSpc>
            </a:pPr>
            <a:endParaRPr lang="en-US" sz="4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3730"/>
              </a:lnSpc>
            </a:pPr>
            <a:endParaRPr lang="en-US" sz="4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ctr">
              <a:lnSpc>
                <a:spcPts val="3457"/>
              </a:lnSpc>
            </a:pPr>
            <a:endParaRPr lang="en-US" sz="4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algn="l">
              <a:lnSpc>
                <a:spcPts val="4899"/>
              </a:lnSpc>
            </a:pPr>
            <a:endParaRPr lang="en-US" sz="4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sp>
        <p:nvSpPr>
          <p:cNvPr id="3" name="Freeform 3"/>
          <p:cNvSpPr/>
          <p:nvPr/>
        </p:nvSpPr>
        <p:spPr>
          <a:xfrm rot="946521" flipV="1">
            <a:off x="177325" y="3854316"/>
            <a:ext cx="703795" cy="280866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1"/>
                </a:moveTo>
                <a:lnTo>
                  <a:pt x="873231" y="312181"/>
                </a:lnTo>
                <a:lnTo>
                  <a:pt x="873231" y="0"/>
                </a:lnTo>
                <a:lnTo>
                  <a:pt x="0" y="0"/>
                </a:lnTo>
                <a:lnTo>
                  <a:pt x="0" y="3121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5" name="Freeform 5"/>
          <p:cNvSpPr/>
          <p:nvPr/>
        </p:nvSpPr>
        <p:spPr>
          <a:xfrm>
            <a:off x="10223733" y="1865991"/>
            <a:ext cx="1693335" cy="1835433"/>
          </a:xfrm>
          <a:custGeom>
            <a:avLst/>
            <a:gdLst/>
            <a:ahLst/>
            <a:cxnLst/>
            <a:rect l="l" t="t" r="r" b="b"/>
            <a:pathLst>
              <a:path w="1693335" h="1835433">
                <a:moveTo>
                  <a:pt x="0" y="0"/>
                </a:moveTo>
                <a:lnTo>
                  <a:pt x="1693335" y="0"/>
                </a:lnTo>
                <a:lnTo>
                  <a:pt x="1693335" y="1835433"/>
                </a:lnTo>
                <a:lnTo>
                  <a:pt x="0" y="18354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6" name="Freeform 6"/>
          <p:cNvSpPr/>
          <p:nvPr/>
        </p:nvSpPr>
        <p:spPr>
          <a:xfrm>
            <a:off x="13487400" y="1638300"/>
            <a:ext cx="3003024" cy="2290815"/>
          </a:xfrm>
          <a:custGeom>
            <a:avLst/>
            <a:gdLst/>
            <a:ahLst/>
            <a:cxnLst/>
            <a:rect l="l" t="t" r="r" b="b"/>
            <a:pathLst>
              <a:path w="3003024" h="2290815">
                <a:moveTo>
                  <a:pt x="0" y="0"/>
                </a:moveTo>
                <a:lnTo>
                  <a:pt x="3003024" y="0"/>
                </a:lnTo>
                <a:lnTo>
                  <a:pt x="3003024" y="2290815"/>
                </a:lnTo>
                <a:lnTo>
                  <a:pt x="0" y="22908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7" name="TextBox 7"/>
          <p:cNvSpPr txBox="1"/>
          <p:nvPr/>
        </p:nvSpPr>
        <p:spPr>
          <a:xfrm>
            <a:off x="3502699" y="-20206"/>
            <a:ext cx="11282601" cy="1140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dirty="0" err="1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Onderdeel</a:t>
            </a:r>
            <a:r>
              <a:rPr lang="en-US" sz="6999" dirty="0">
                <a:solidFill>
                  <a:srgbClr val="000000"/>
                </a:solidFill>
                <a:latin typeface="Bryndan Write"/>
                <a:ea typeface="Bryndan Write"/>
                <a:cs typeface="Bryndan Write"/>
                <a:sym typeface="Bryndan Write"/>
              </a:rPr>
              <a:t> 4</a:t>
            </a: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BCDCB324-6911-4CC0-E138-C709D956B97F}"/>
              </a:ext>
            </a:extLst>
          </p:cNvPr>
          <p:cNvSpPr/>
          <p:nvPr/>
        </p:nvSpPr>
        <p:spPr>
          <a:xfrm rot="946521" flipV="1">
            <a:off x="177324" y="4391254"/>
            <a:ext cx="703795" cy="280866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1"/>
                </a:moveTo>
                <a:lnTo>
                  <a:pt x="873231" y="312181"/>
                </a:lnTo>
                <a:lnTo>
                  <a:pt x="873231" y="0"/>
                </a:lnTo>
                <a:lnTo>
                  <a:pt x="0" y="0"/>
                </a:lnTo>
                <a:lnTo>
                  <a:pt x="0" y="3121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EB0681BA-58AC-BCED-DC6E-166102A0ED65}"/>
              </a:ext>
            </a:extLst>
          </p:cNvPr>
          <p:cNvSpPr/>
          <p:nvPr/>
        </p:nvSpPr>
        <p:spPr>
          <a:xfrm rot="946521" flipV="1">
            <a:off x="177324" y="5843480"/>
            <a:ext cx="703795" cy="280866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1"/>
                </a:moveTo>
                <a:lnTo>
                  <a:pt x="873231" y="312181"/>
                </a:lnTo>
                <a:lnTo>
                  <a:pt x="873231" y="0"/>
                </a:lnTo>
                <a:lnTo>
                  <a:pt x="0" y="0"/>
                </a:lnTo>
                <a:lnTo>
                  <a:pt x="0" y="3121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1972741-D4B6-7B8B-7DF3-DBB06583A807}"/>
              </a:ext>
            </a:extLst>
          </p:cNvPr>
          <p:cNvSpPr/>
          <p:nvPr/>
        </p:nvSpPr>
        <p:spPr>
          <a:xfrm rot="946521" flipV="1">
            <a:off x="153729" y="7407158"/>
            <a:ext cx="703795" cy="280866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1"/>
                </a:moveTo>
                <a:lnTo>
                  <a:pt x="873231" y="312181"/>
                </a:lnTo>
                <a:lnTo>
                  <a:pt x="873231" y="0"/>
                </a:lnTo>
                <a:lnTo>
                  <a:pt x="0" y="0"/>
                </a:lnTo>
                <a:lnTo>
                  <a:pt x="0" y="3121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D32FD639-FAEC-2F4F-5578-83EA90ECCD7A}"/>
              </a:ext>
            </a:extLst>
          </p:cNvPr>
          <p:cNvSpPr/>
          <p:nvPr/>
        </p:nvSpPr>
        <p:spPr>
          <a:xfrm rot="946521" flipV="1">
            <a:off x="153728" y="7944096"/>
            <a:ext cx="703795" cy="280866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1"/>
                </a:moveTo>
                <a:lnTo>
                  <a:pt x="873231" y="312181"/>
                </a:lnTo>
                <a:lnTo>
                  <a:pt x="873231" y="0"/>
                </a:lnTo>
                <a:lnTo>
                  <a:pt x="0" y="0"/>
                </a:lnTo>
                <a:lnTo>
                  <a:pt x="0" y="3121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81200" y="5905500"/>
            <a:ext cx="7162800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0"/>
              </a:lnSpc>
            </a:pP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U mag </a:t>
            </a: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uw</a:t>
            </a: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hand </a:t>
            </a: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uit</a:t>
            </a: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het water </a:t>
            </a: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halen</a:t>
            </a:r>
            <a:endParaRPr lang="en-US" sz="4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3810000" y="3390900"/>
            <a:ext cx="3003024" cy="2290815"/>
          </a:xfrm>
          <a:custGeom>
            <a:avLst/>
            <a:gdLst/>
            <a:ahLst/>
            <a:cxnLst/>
            <a:rect l="l" t="t" r="r" b="b"/>
            <a:pathLst>
              <a:path w="3003024" h="2290815">
                <a:moveTo>
                  <a:pt x="0" y="0"/>
                </a:moveTo>
                <a:lnTo>
                  <a:pt x="3003024" y="0"/>
                </a:lnTo>
                <a:lnTo>
                  <a:pt x="3003024" y="2290815"/>
                </a:lnTo>
                <a:lnTo>
                  <a:pt x="0" y="22908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nl-BE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B79E959-10EC-79D9-5E60-48E916AC4EC5}"/>
              </a:ext>
            </a:extLst>
          </p:cNvPr>
          <p:cNvSpPr/>
          <p:nvPr/>
        </p:nvSpPr>
        <p:spPr>
          <a:xfrm rot="14576606" flipV="1">
            <a:off x="4874895" y="3122917"/>
            <a:ext cx="873232" cy="312180"/>
          </a:xfrm>
          <a:custGeom>
            <a:avLst/>
            <a:gdLst/>
            <a:ahLst/>
            <a:cxnLst/>
            <a:rect l="l" t="t" r="r" b="b"/>
            <a:pathLst>
              <a:path w="873232" h="312180">
                <a:moveTo>
                  <a:pt x="0" y="312181"/>
                </a:moveTo>
                <a:lnTo>
                  <a:pt x="873232" y="312181"/>
                </a:lnTo>
                <a:lnTo>
                  <a:pt x="873232" y="0"/>
                </a:lnTo>
                <a:lnTo>
                  <a:pt x="0" y="0"/>
                </a:lnTo>
                <a:lnTo>
                  <a:pt x="0" y="31218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BE" dirty="0"/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6F23C9-87EC-A4EE-5CF1-3C140F4E46B8}"/>
              </a:ext>
            </a:extLst>
          </p:cNvPr>
          <p:cNvSpPr txBox="1"/>
          <p:nvPr/>
        </p:nvSpPr>
        <p:spPr>
          <a:xfrm>
            <a:off x="9753600" y="5905500"/>
            <a:ext cx="7543800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0"/>
              </a:lnSpc>
            </a:pP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Zet</a:t>
            </a: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de </a:t>
            </a: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wijzer</a:t>
            </a: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van de Schaal </a:t>
            </a: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terug</a:t>
            </a:r>
            <a:r>
              <a:rPr lang="en-US" sz="3100" b="1" u="sng" dirty="0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 op </a:t>
            </a:r>
            <a:r>
              <a:rPr lang="en-US" sz="3100" b="1" u="sng" dirty="0" err="1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nul</a:t>
            </a:r>
            <a:endParaRPr lang="en-US" sz="409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7497B2-99FD-D545-77CB-77DBF2A10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0" y="3612118"/>
            <a:ext cx="4458322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9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Custom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Bryndan Write</vt:lpstr>
      <vt:lpstr>Kollektif</vt:lpstr>
      <vt:lpstr>Arial</vt:lpstr>
      <vt:lpstr>Kollektif Bold</vt:lpstr>
      <vt:lpstr>Calibri</vt:lpstr>
      <vt:lpstr>Kollektif  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QST slides</dc:title>
  <dc:creator>Elin Johansson</dc:creator>
  <cp:lastModifiedBy>Elin Johansson</cp:lastModifiedBy>
  <cp:revision>2</cp:revision>
  <dcterms:created xsi:type="dcterms:W3CDTF">2006-08-16T00:00:00Z</dcterms:created>
  <dcterms:modified xsi:type="dcterms:W3CDTF">2025-06-04T13:41:37Z</dcterms:modified>
  <dc:identifier>DAGfcU3bf0c</dc:identifier>
</cp:coreProperties>
</file>