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00" autoAdjust="0"/>
  </p:normalViewPr>
  <p:slideViewPr>
    <p:cSldViewPr snapToGrid="0">
      <p:cViewPr varScale="1">
        <p:scale>
          <a:sx n="85" d="100"/>
          <a:sy n="85" d="100"/>
        </p:scale>
        <p:origin x="18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A29A1-A18F-4C86-A315-A030E9FEB606}" type="datetimeFigureOut">
              <a:rPr lang="en-DK" smtClean="0"/>
              <a:t>11/07/2025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45BC-EA28-43CB-9CEF-9A2E2FD0C9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386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545BC-EA28-43CB-9CEF-9A2E2FD0C97C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584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Cue01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545BC-EA28-43CB-9CEF-9A2E2FD0C97C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564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Cue02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545BC-EA28-43CB-9CEF-9A2E2FD0C97C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8650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Stimulating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545BC-EA28-43CB-9CEF-9A2E2FD0C97C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862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69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9019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d with a person holding a spade and a spade&#10;&#10;AI-generated content may be incorrect.">
            <a:extLst>
              <a:ext uri="{FF2B5EF4-FFF2-40B4-BE49-F238E27FC236}">
                <a16:creationId xmlns:a16="http://schemas.microsoft.com/office/drawing/2014/main" id="{A62CEEFB-2C7C-622F-0AC8-830AE6A351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54" y="770964"/>
            <a:ext cx="2890588" cy="4320000"/>
          </a:xfrm>
          <a:prstGeom prst="rect">
            <a:avLst/>
          </a:prstGeom>
        </p:spPr>
      </p:pic>
      <p:pic>
        <p:nvPicPr>
          <p:cNvPr id="9" name="Picture 8" descr="A card with a person holding a flag&#10;&#10;AI-generated content may be incorrect.">
            <a:extLst>
              <a:ext uri="{FF2B5EF4-FFF2-40B4-BE49-F238E27FC236}">
                <a16:creationId xmlns:a16="http://schemas.microsoft.com/office/drawing/2014/main" id="{64477E64-451F-06F3-999A-C9991894E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158" y="770964"/>
            <a:ext cx="2890588" cy="4320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933D827-BD68-D70B-47A9-016349F56852}"/>
              </a:ext>
            </a:extLst>
          </p:cNvPr>
          <p:cNvSpPr/>
          <p:nvPr/>
        </p:nvSpPr>
        <p:spPr>
          <a:xfrm>
            <a:off x="8348087" y="5351930"/>
            <a:ext cx="1084730" cy="12281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0720AD-5D1C-6828-66F0-0BDD8C94CFE8}"/>
              </a:ext>
            </a:extLst>
          </p:cNvPr>
          <p:cNvSpPr/>
          <p:nvPr/>
        </p:nvSpPr>
        <p:spPr>
          <a:xfrm rot="10800000">
            <a:off x="2759184" y="5351929"/>
            <a:ext cx="1084730" cy="12281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55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d with a person holding a spade and a spade&#10;&#10;AI-generated content may be incorrect.">
            <a:extLst>
              <a:ext uri="{FF2B5EF4-FFF2-40B4-BE49-F238E27FC236}">
                <a16:creationId xmlns:a16="http://schemas.microsoft.com/office/drawing/2014/main" id="{C323C9AE-008C-ECC6-228D-18C2569E0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06" y="1269000"/>
            <a:ext cx="289058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d with a person holding a flag&#10;&#10;AI-generated content may be incorrect.">
            <a:extLst>
              <a:ext uri="{FF2B5EF4-FFF2-40B4-BE49-F238E27FC236}">
                <a16:creationId xmlns:a16="http://schemas.microsoft.com/office/drawing/2014/main" id="{7C57B88B-71FF-F3A5-BC98-1B0C02DA5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706" y="1269000"/>
            <a:ext cx="289058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6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ning Bolt Yellow Symbol PNG &amp; SVG Design For T-Shirts">
            <a:extLst>
              <a:ext uri="{FF2B5EF4-FFF2-40B4-BE49-F238E27FC236}">
                <a16:creationId xmlns:a16="http://schemas.microsoft.com/office/drawing/2014/main" id="{3B8BF906-2055-83D5-B3B6-3E0CBAD1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77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9</cp:revision>
  <dcterms:created xsi:type="dcterms:W3CDTF">2025-07-09T11:14:11Z</dcterms:created>
  <dcterms:modified xsi:type="dcterms:W3CDTF">2025-07-11T13:21:19Z</dcterms:modified>
</cp:coreProperties>
</file>