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57" r:id="rId4"/>
    <p:sldId id="261" r:id="rId5"/>
    <p:sldId id="258" r:id="rId6"/>
    <p:sldId id="259" r:id="rId7"/>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41" autoAdjust="0"/>
  </p:normalViewPr>
  <p:slideViewPr>
    <p:cSldViewPr snapToGrid="0">
      <p:cViewPr varScale="1">
        <p:scale>
          <a:sx n="90" d="100"/>
          <a:sy n="90" d="100"/>
        </p:scale>
        <p:origin x="16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7641E-1FEC-4D17-ABE5-FD3DD377A8DB}" type="datetimeFigureOut">
              <a:rPr lang="en-DK" smtClean="0"/>
              <a:t>19/03/2025</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87C0-0654-45DF-9D5A-54C128884D5E}" type="slidenum">
              <a:rPr lang="en-DK" smtClean="0"/>
              <a:t>‹#›</a:t>
            </a:fld>
            <a:endParaRPr lang="en-DK"/>
          </a:p>
        </p:txBody>
      </p:sp>
    </p:spTree>
    <p:extLst>
      <p:ext uri="{BB962C8B-B14F-4D97-AF65-F5344CB8AC3E}">
        <p14:creationId xmlns:p14="http://schemas.microsoft.com/office/powerpoint/2010/main" val="170994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0000FF"/>
                </a:solidFill>
                <a:effectLst/>
                <a:latin typeface="Fira Code" pitchFamily="1" charset="0"/>
              </a:rPr>
              <a:t>WUSSP</a:t>
            </a:r>
            <a:r>
              <a:rPr lang="en-GB" b="0" dirty="0">
                <a:solidFill>
                  <a:srgbClr val="CE9178"/>
                </a:solidFill>
                <a:effectLst/>
                <a:latin typeface="Fira Code" pitchFamily="1" charset="0"/>
              </a:rPr>
              <a:t>.png</a:t>
            </a:r>
            <a:endParaRPr lang="en-GB" b="0" dirty="0">
              <a:solidFill>
                <a:srgbClr val="D4D4D4"/>
              </a:solidFill>
              <a:effectLst/>
              <a:latin typeface="Fira Code" pitchFamily="1" charset="0"/>
            </a:endParaRPr>
          </a:p>
          <a:p>
            <a:endParaRPr lang="en-DK" dirty="0"/>
          </a:p>
        </p:txBody>
      </p:sp>
      <p:sp>
        <p:nvSpPr>
          <p:cNvPr id="4" name="Slide Number Placeholder 3"/>
          <p:cNvSpPr>
            <a:spLocks noGrp="1"/>
          </p:cNvSpPr>
          <p:nvPr>
            <p:ph type="sldNum" sz="quarter" idx="5"/>
          </p:nvPr>
        </p:nvSpPr>
        <p:spPr/>
        <p:txBody>
          <a:bodyPr/>
          <a:lstStyle/>
          <a:p>
            <a:fld id="{BAC487C0-0654-45DF-9D5A-54C128884D5E}" type="slidenum">
              <a:rPr lang="en-DK" smtClean="0"/>
              <a:t>1</a:t>
            </a:fld>
            <a:endParaRPr lang="en-DK"/>
          </a:p>
        </p:txBody>
      </p:sp>
    </p:spTree>
    <p:extLst>
      <p:ext uri="{BB962C8B-B14F-4D97-AF65-F5344CB8AC3E}">
        <p14:creationId xmlns:p14="http://schemas.microsoft.com/office/powerpoint/2010/main" val="417294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4DACD-EFA2-8F9E-0A37-9E47DFA0F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9D9D0A-E120-A6A1-95C5-F38B6E40AB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64C96-B52C-0E1E-BF3E-7E3D2F4D4F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0000FF"/>
                </a:solidFill>
                <a:effectLst/>
                <a:latin typeface="Fira Code" pitchFamily="1" charset="0"/>
              </a:rPr>
              <a:t>DLEG</a:t>
            </a:r>
            <a:r>
              <a:rPr lang="en-GB" b="0" dirty="0">
                <a:solidFill>
                  <a:srgbClr val="CE9178"/>
                </a:solidFill>
                <a:effectLst/>
                <a:latin typeface="Fira Code" pitchFamily="1" charset="0"/>
              </a:rPr>
              <a:t>.png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78F0F9BF-F355-CD8D-5F12-B27E4704789B}"/>
              </a:ext>
            </a:extLst>
          </p:cNvPr>
          <p:cNvSpPr>
            <a:spLocks noGrp="1"/>
          </p:cNvSpPr>
          <p:nvPr>
            <p:ph type="sldNum" sz="quarter" idx="5"/>
          </p:nvPr>
        </p:nvSpPr>
        <p:spPr/>
        <p:txBody>
          <a:bodyPr/>
          <a:lstStyle/>
          <a:p>
            <a:fld id="{BAC487C0-0654-45DF-9D5A-54C128884D5E}" type="slidenum">
              <a:rPr lang="en-DK" smtClean="0"/>
              <a:t>2</a:t>
            </a:fld>
            <a:endParaRPr lang="en-DK"/>
          </a:p>
        </p:txBody>
      </p:sp>
    </p:spTree>
    <p:extLst>
      <p:ext uri="{BB962C8B-B14F-4D97-AF65-F5344CB8AC3E}">
        <p14:creationId xmlns:p14="http://schemas.microsoft.com/office/powerpoint/2010/main" val="3893027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5DEBB-293C-CF52-78F4-B91AE6BC4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A4D335-09F8-7B4F-C2E1-63B2335C75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1B259F-C1BC-5AD7-B8EC-AE679A3EAFF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0000FF"/>
                </a:solidFill>
                <a:effectLst/>
                <a:latin typeface="Fira Code" pitchFamily="1" charset="0"/>
              </a:rPr>
              <a:t>NDLEG</a:t>
            </a:r>
            <a:r>
              <a:rPr lang="en-GB" b="0" dirty="0">
                <a:solidFill>
                  <a:srgbClr val="CE9178"/>
                </a:solidFill>
                <a:effectLst/>
                <a:latin typeface="Fira Code" pitchFamily="1" charset="0"/>
              </a:rPr>
              <a:t>.png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0C06CB64-BE9B-0D0A-7D9C-34F22A990AC8}"/>
              </a:ext>
            </a:extLst>
          </p:cNvPr>
          <p:cNvSpPr>
            <a:spLocks noGrp="1"/>
          </p:cNvSpPr>
          <p:nvPr>
            <p:ph type="sldNum" sz="quarter" idx="5"/>
          </p:nvPr>
        </p:nvSpPr>
        <p:spPr/>
        <p:txBody>
          <a:bodyPr/>
          <a:lstStyle/>
          <a:p>
            <a:fld id="{BAC487C0-0654-45DF-9D5A-54C128884D5E}" type="slidenum">
              <a:rPr lang="en-DK" smtClean="0"/>
              <a:t>3</a:t>
            </a:fld>
            <a:endParaRPr lang="en-DK"/>
          </a:p>
        </p:txBody>
      </p:sp>
    </p:spTree>
    <p:extLst>
      <p:ext uri="{BB962C8B-B14F-4D97-AF65-F5344CB8AC3E}">
        <p14:creationId xmlns:p14="http://schemas.microsoft.com/office/powerpoint/2010/main" val="338720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7E7A5-8713-9DB8-3D5C-EFF791602A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A5BB28-6EFE-2F1A-077F-D30CA36AE5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4FB3B-B0CD-4BFD-2F2F-CE7D763CF68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0000FF"/>
                </a:solidFill>
                <a:effectLst/>
                <a:latin typeface="Fira Code" pitchFamily="1" charset="0"/>
              </a:rPr>
              <a:t>SSP</a:t>
            </a:r>
            <a:r>
              <a:rPr lang="en-GB" b="0" dirty="0">
                <a:solidFill>
                  <a:srgbClr val="CE9178"/>
                </a:solidFill>
                <a:effectLst/>
                <a:latin typeface="Fira Code" pitchFamily="1" charset="0"/>
              </a:rPr>
              <a:t>.png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D77A6E24-4AF7-6F9D-BD58-D0CEB6D7E50E}"/>
              </a:ext>
            </a:extLst>
          </p:cNvPr>
          <p:cNvSpPr>
            <a:spLocks noGrp="1"/>
          </p:cNvSpPr>
          <p:nvPr>
            <p:ph type="sldNum" sz="quarter" idx="5"/>
          </p:nvPr>
        </p:nvSpPr>
        <p:spPr/>
        <p:txBody>
          <a:bodyPr/>
          <a:lstStyle/>
          <a:p>
            <a:fld id="{BAC487C0-0654-45DF-9D5A-54C128884D5E}" type="slidenum">
              <a:rPr lang="en-DK" smtClean="0"/>
              <a:t>4</a:t>
            </a:fld>
            <a:endParaRPr lang="en-DK"/>
          </a:p>
        </p:txBody>
      </p:sp>
    </p:spTree>
    <p:extLst>
      <p:ext uri="{BB962C8B-B14F-4D97-AF65-F5344CB8AC3E}">
        <p14:creationId xmlns:p14="http://schemas.microsoft.com/office/powerpoint/2010/main" val="3987645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39498-C6AB-6265-AA71-B61B54B56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9B46D-E2CD-465A-AE8C-DAC8846528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8764E-917B-96CF-24EE-FC86A25FF9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TS.png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190B124B-FB17-6E9A-FC5D-0B30965CBA1A}"/>
              </a:ext>
            </a:extLst>
          </p:cNvPr>
          <p:cNvSpPr>
            <a:spLocks noGrp="1"/>
          </p:cNvSpPr>
          <p:nvPr>
            <p:ph type="sldNum" sz="quarter" idx="5"/>
          </p:nvPr>
        </p:nvSpPr>
        <p:spPr/>
        <p:txBody>
          <a:bodyPr/>
          <a:lstStyle/>
          <a:p>
            <a:fld id="{BAC487C0-0654-45DF-9D5A-54C128884D5E}" type="slidenum">
              <a:rPr lang="en-DK" smtClean="0"/>
              <a:t>5</a:t>
            </a:fld>
            <a:endParaRPr lang="en-DK"/>
          </a:p>
        </p:txBody>
      </p:sp>
    </p:spTree>
    <p:extLst>
      <p:ext uri="{BB962C8B-B14F-4D97-AF65-F5344CB8AC3E}">
        <p14:creationId xmlns:p14="http://schemas.microsoft.com/office/powerpoint/2010/main" val="426715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4F20B-94D6-2393-2023-61AD6DC59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E668-8FD8-7507-23CA-2DE783BB1F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09026-1105-AEA9-6015-092FF97A57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CPM.png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2ECFF1CD-C7B7-855A-CE00-9A3F87EB10B5}"/>
              </a:ext>
            </a:extLst>
          </p:cNvPr>
          <p:cNvSpPr>
            <a:spLocks noGrp="1"/>
          </p:cNvSpPr>
          <p:nvPr>
            <p:ph type="sldNum" sz="quarter" idx="5"/>
          </p:nvPr>
        </p:nvSpPr>
        <p:spPr/>
        <p:txBody>
          <a:bodyPr/>
          <a:lstStyle/>
          <a:p>
            <a:fld id="{BAC487C0-0654-45DF-9D5A-54C128884D5E}" type="slidenum">
              <a:rPr lang="en-DK" smtClean="0"/>
              <a:t>6</a:t>
            </a:fld>
            <a:endParaRPr lang="en-DK"/>
          </a:p>
        </p:txBody>
      </p:sp>
    </p:spTree>
    <p:extLst>
      <p:ext uri="{BB962C8B-B14F-4D97-AF65-F5344CB8AC3E}">
        <p14:creationId xmlns:p14="http://schemas.microsoft.com/office/powerpoint/2010/main" val="17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C33B-DA2F-8AB1-1080-1CB936C2B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096056AF-7242-C510-15C4-25FF2162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359599A3-434D-22D3-3CC0-2314A20C94CE}"/>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5" name="Footer Placeholder 4">
            <a:extLst>
              <a:ext uri="{FF2B5EF4-FFF2-40B4-BE49-F238E27FC236}">
                <a16:creationId xmlns:a16="http://schemas.microsoft.com/office/drawing/2014/main" id="{364ECDB7-781B-A499-20EC-D8C3CB5508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13E6BE1-3A5A-9309-8EED-118AD7E4085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2299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4AAF-9F48-ADA3-7EA3-5625B034EFD0}"/>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2209213-416B-0BCE-C285-034965294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73B34F3-AE46-0278-E126-56EFB2CCA632}"/>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5" name="Footer Placeholder 4">
            <a:extLst>
              <a:ext uri="{FF2B5EF4-FFF2-40B4-BE49-F238E27FC236}">
                <a16:creationId xmlns:a16="http://schemas.microsoft.com/office/drawing/2014/main" id="{B61B70A4-6C50-783C-005F-CCA8AE46644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DF2098E-D245-89FE-3EC1-F28B43A505F7}"/>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42312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80021-9DAB-B4D5-54F0-8AC918C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6D5154B0-D475-2606-D663-6B1502852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C124E38A-94D9-F759-693F-40CE5855FCF4}"/>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5" name="Footer Placeholder 4">
            <a:extLst>
              <a:ext uri="{FF2B5EF4-FFF2-40B4-BE49-F238E27FC236}">
                <a16:creationId xmlns:a16="http://schemas.microsoft.com/office/drawing/2014/main" id="{E7DD3488-04B7-6C5B-A477-26BBA65FFE2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95D702-913B-784E-8694-797DD09E1465}"/>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033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B384-14AD-921F-ADEF-84C0DC358AD6}"/>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3050AD9-C649-5DEF-8E54-8D776687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44DAE7E1-8C0D-C6D7-1027-B001C981B590}"/>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5" name="Footer Placeholder 4">
            <a:extLst>
              <a:ext uri="{FF2B5EF4-FFF2-40B4-BE49-F238E27FC236}">
                <a16:creationId xmlns:a16="http://schemas.microsoft.com/office/drawing/2014/main" id="{10E40ADC-856A-FB1D-B5BD-247C256E630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7D4F8EE-1405-44FB-F28C-D9F0EE65C61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51304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68AB-7B33-354A-F63A-5FF6DE7E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99186FA5-5CEC-2DC5-CF40-94A95390F9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B031-16E9-9819-3DF3-9E6EBCD07C28}"/>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5" name="Footer Placeholder 4">
            <a:extLst>
              <a:ext uri="{FF2B5EF4-FFF2-40B4-BE49-F238E27FC236}">
                <a16:creationId xmlns:a16="http://schemas.microsoft.com/office/drawing/2014/main" id="{51E6FF86-A97E-52D1-BE62-4ECE299546A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189BA1-7DD9-9B9F-4F1A-CEB53586F513}"/>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835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D661-0AF4-8980-C27A-944F253DF981}"/>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3D36291-E057-C775-9E62-FD49AAD42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E69DD211-4075-052F-84B4-ECA17ED4A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7E0E4527-EFD2-E9F9-556C-58F6C00D9362}"/>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6" name="Footer Placeholder 5">
            <a:extLst>
              <a:ext uri="{FF2B5EF4-FFF2-40B4-BE49-F238E27FC236}">
                <a16:creationId xmlns:a16="http://schemas.microsoft.com/office/drawing/2014/main" id="{3DB085DE-78F7-79BA-51E3-448633805A3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1D8F3EB-BF65-BC5E-BE25-7617D726330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14095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9FFE-C168-4D2B-216F-4B245BD6B52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EBDC2A69-356D-D241-8B4A-0E71EF78A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6307B-99F1-3FAC-BE89-E38BEBF25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D29C126A-29EA-9B19-013F-AF84B521A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1D956-37CA-0017-BDA8-D49E170B3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1CCC68A5-34E5-0FBA-B81C-B97DDD1576A2}"/>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8" name="Footer Placeholder 7">
            <a:extLst>
              <a:ext uri="{FF2B5EF4-FFF2-40B4-BE49-F238E27FC236}">
                <a16:creationId xmlns:a16="http://schemas.microsoft.com/office/drawing/2014/main" id="{AED1DB27-DCB2-89F4-4F25-186FE0999B6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CCC389B-78FD-C6FE-8626-0BB25E8B5DDE}"/>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337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CBE-8EF6-6DD9-4186-BE30C8126CB3}"/>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287201EC-F527-09B1-A30D-B971E0949D74}"/>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4" name="Footer Placeholder 3">
            <a:extLst>
              <a:ext uri="{FF2B5EF4-FFF2-40B4-BE49-F238E27FC236}">
                <a16:creationId xmlns:a16="http://schemas.microsoft.com/office/drawing/2014/main" id="{D2FC4F57-3A5E-D114-51CF-324174ED0D1C}"/>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805E7F80-B1C1-08F0-DB55-BC729EFC0DA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0965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D0CDC-A4A7-0C50-6BB0-D8A3512DAAB7}"/>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3" name="Footer Placeholder 2">
            <a:extLst>
              <a:ext uri="{FF2B5EF4-FFF2-40B4-BE49-F238E27FC236}">
                <a16:creationId xmlns:a16="http://schemas.microsoft.com/office/drawing/2014/main" id="{306AFB20-6A76-9170-592C-AFCB515F4C43}"/>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9D748CF6-A944-C409-6C42-091613002726}"/>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68594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5C5-D2BF-D00E-DACE-24FF7A7B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FFB08D1-686F-7B51-C8A0-ECCF6DE1E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4983A8AF-12E7-5B82-0C25-7A1B7AAB8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F0F7-5180-43A8-533A-B51E3CC72E3F}"/>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6" name="Footer Placeholder 5">
            <a:extLst>
              <a:ext uri="{FF2B5EF4-FFF2-40B4-BE49-F238E27FC236}">
                <a16:creationId xmlns:a16="http://schemas.microsoft.com/office/drawing/2014/main" id="{B300D143-B036-DD4E-3D1B-843AC81A4FE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6C3D11B-70C1-95DB-8D53-01ABB7B1D672}"/>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40090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121-F710-75A6-FF10-BAC6DFECF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396CEB1E-8BC2-3316-FF77-850CD3E99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297876BA-32BA-F2CB-5E21-A5528A14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14A4-39A3-E4E0-175F-A028F46C157A}"/>
              </a:ext>
            </a:extLst>
          </p:cNvPr>
          <p:cNvSpPr>
            <a:spLocks noGrp="1"/>
          </p:cNvSpPr>
          <p:nvPr>
            <p:ph type="dt" sz="half" idx="10"/>
          </p:nvPr>
        </p:nvSpPr>
        <p:spPr/>
        <p:txBody>
          <a:bodyPr/>
          <a:lstStyle/>
          <a:p>
            <a:fld id="{FD945BFA-2589-44DD-9174-8BD10EC1EAAD}" type="datetimeFigureOut">
              <a:rPr lang="en-DK" smtClean="0"/>
              <a:t>19/03/2025</a:t>
            </a:fld>
            <a:endParaRPr lang="en-DK"/>
          </a:p>
        </p:txBody>
      </p:sp>
      <p:sp>
        <p:nvSpPr>
          <p:cNvPr id="6" name="Footer Placeholder 5">
            <a:extLst>
              <a:ext uri="{FF2B5EF4-FFF2-40B4-BE49-F238E27FC236}">
                <a16:creationId xmlns:a16="http://schemas.microsoft.com/office/drawing/2014/main" id="{34C9F1C2-467C-27BC-387E-649178C820D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FA03458-46BB-8B53-B2A2-0AACCA4ADF20}"/>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1833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6F7F-F2D8-7BBF-DA49-B34021738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AB842B76-92A0-44C6-AEAC-C854D30A4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68C47E8-DD26-8759-6D54-E1421DAB6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945BFA-2589-44DD-9174-8BD10EC1EAAD}" type="datetimeFigureOut">
              <a:rPr lang="en-DK" smtClean="0"/>
              <a:t>19/03/2025</a:t>
            </a:fld>
            <a:endParaRPr lang="en-DK"/>
          </a:p>
        </p:txBody>
      </p:sp>
      <p:sp>
        <p:nvSpPr>
          <p:cNvPr id="5" name="Footer Placeholder 4">
            <a:extLst>
              <a:ext uri="{FF2B5EF4-FFF2-40B4-BE49-F238E27FC236}">
                <a16:creationId xmlns:a16="http://schemas.microsoft.com/office/drawing/2014/main" id="{A2A650B4-A0AF-B33C-5CFE-ECA5A26E5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E5BAA5AE-0811-7561-08C6-B32417783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0D6917-A216-4A81-9596-2D657B0DF3D0}" type="slidenum">
              <a:rPr lang="en-DK" smtClean="0"/>
              <a:t>‹#›</a:t>
            </a:fld>
            <a:endParaRPr lang="en-DK"/>
          </a:p>
        </p:txBody>
      </p:sp>
    </p:spTree>
    <p:extLst>
      <p:ext uri="{BB962C8B-B14F-4D97-AF65-F5344CB8AC3E}">
        <p14:creationId xmlns:p14="http://schemas.microsoft.com/office/powerpoint/2010/main" val="392917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7CDDD-DDE4-8B42-6975-C146BA7A1CAC}"/>
              </a:ext>
            </a:extLst>
          </p:cNvPr>
          <p:cNvSpPr txBox="1"/>
          <p:nvPr/>
        </p:nvSpPr>
        <p:spPr>
          <a:xfrm>
            <a:off x="0" y="1"/>
            <a:ext cx="12192000" cy="545482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400" kern="100" dirty="0">
                <a:effectLst/>
                <a:latin typeface="Calibri" panose="020F0502020204030204" pitchFamily="34" charset="0"/>
                <a:ea typeface="Times New Roman" panose="02020603050405020304" pitchFamily="18" charset="0"/>
                <a:cs typeface="Times New Roman" panose="02020603050405020304" pitchFamily="18" charset="0"/>
              </a:rPr>
              <a:t>Warm-up: Spatial Summation of Pain (SSP)</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both of your legs will gradually increase. I would like you to rate the pressure sensation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5E23D-781B-7A41-CD6B-D8090CACB1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62C14A-9287-6955-770C-C166FA886E8C}"/>
              </a:ext>
            </a:extLst>
          </p:cNvPr>
          <p:cNvSpPr txBox="1"/>
          <p:nvPr/>
        </p:nvSpPr>
        <p:spPr>
          <a:xfrm>
            <a:off x="0" y="1"/>
            <a:ext cx="12192000" cy="545482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400" kern="100" dirty="0">
                <a:effectLst/>
                <a:latin typeface="Calibri" panose="020F0502020204030204" pitchFamily="34" charset="0"/>
                <a:ea typeface="Times New Roman" panose="02020603050405020304" pitchFamily="18" charset="0"/>
                <a:cs typeface="Times New Roman" panose="02020603050405020304" pitchFamily="18" charset="0"/>
              </a:rPr>
              <a:t>Dominant Leg: Pain Threshold and Tolerance</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leg will gradually increase. I would like you to rate the pressure sensation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36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D485D-276F-EEB1-CE6D-4510933243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28F7FF-DDD8-480D-BA52-92F2D54F9C18}"/>
              </a:ext>
            </a:extLst>
          </p:cNvPr>
          <p:cNvSpPr txBox="1"/>
          <p:nvPr/>
        </p:nvSpPr>
        <p:spPr>
          <a:xfrm>
            <a:off x="0" y="0"/>
            <a:ext cx="12192000" cy="4071756"/>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400" kern="100" dirty="0">
                <a:effectLst/>
                <a:latin typeface="Calibri" panose="020F0502020204030204" pitchFamily="34" charset="0"/>
                <a:ea typeface="Times New Roman" panose="02020603050405020304" pitchFamily="18" charset="0"/>
                <a:cs typeface="Times New Roman" panose="02020603050405020304" pitchFamily="18" charset="0"/>
              </a:rPr>
              <a:t>Non-Dominant Leg</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non-dominant leg will gradually increase. I would like you to rate the pressure sensation with the scale in your hand. Please rate this pressure sensation in the same way as before.</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5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401FC-0AC6-B229-F789-255165745B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A4F0EA-C6D5-1B41-929D-BFD01BA8ADB6}"/>
              </a:ext>
            </a:extLst>
          </p:cNvPr>
          <p:cNvSpPr txBox="1"/>
          <p:nvPr/>
        </p:nvSpPr>
        <p:spPr>
          <a:xfrm>
            <a:off x="0" y="1"/>
            <a:ext cx="12192000" cy="545482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400" kern="100" dirty="0">
                <a:effectLst/>
                <a:latin typeface="Calibri" panose="020F0502020204030204" pitchFamily="34" charset="0"/>
                <a:ea typeface="Times New Roman" panose="02020603050405020304" pitchFamily="18" charset="0"/>
                <a:cs typeface="Times New Roman" panose="02020603050405020304" pitchFamily="18" charset="0"/>
              </a:rPr>
              <a:t>Spatial Summation of Pain (SSP)</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both of your legs will gradually increase. I would like you to rate the pressure sensation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63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B8B93-7E3E-30EA-004B-43F1423D02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6F7C62-D3FC-12C1-6E0E-5F4E4B0C9F0B}"/>
              </a:ext>
            </a:extLst>
          </p:cNvPr>
          <p:cNvSpPr txBox="1"/>
          <p:nvPr/>
        </p:nvSpPr>
        <p:spPr>
          <a:xfrm>
            <a:off x="0" y="0"/>
            <a:ext cx="12192000" cy="4627742"/>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Temporal Summation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pressure squeezes one after another. For each squeeze rate the pressure sensation as quickly as possible with the rating scale in your hand. After you rated the sensation just leave the slider where it is until you feel the next squeeze. The squeezes comes fast and there is no right or wrong answer, just provide your immediate rating of the sensation as fast as possible.</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01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2536C-89C3-2503-3921-FA0C9B3519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ACBBC21-61AA-8C26-AD30-5D3C5E5257E5}"/>
              </a:ext>
            </a:extLst>
          </p:cNvPr>
          <p:cNvSpPr txBox="1"/>
          <p:nvPr/>
        </p:nvSpPr>
        <p:spPr>
          <a:xfrm>
            <a:off x="0" y="0"/>
            <a:ext cx="12192000" cy="5549789"/>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feel an intense painful pressure squeeze on your non-dominant leg while the pressure on the cuff on your dominant leg will gradually increase. I would like you to rate the pain you feel on the dominant leg only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 </a:t>
            </a:r>
            <a:r>
              <a:rPr lang="en-GB" sz="2800" kern="100" dirty="0">
                <a:latin typeface="Calibri" panose="020F0502020204030204" pitchFamily="34" charset="0"/>
                <a:ea typeface="Times New Roman" panose="02020603050405020304" pitchFamily="18" charset="0"/>
                <a:cs typeface="Times New Roman" panose="02020603050405020304" pitchFamily="18" charset="0"/>
              </a:rPr>
              <a:t>Once it does, please return the rating to zero immediately.</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82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627</Words>
  <Application>Microsoft Office PowerPoint</Application>
  <PresentationFormat>Widescreen</PresentationFormat>
  <Paragraphs>40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Calibri</vt:lpstr>
      <vt:lpstr>Fira Code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24</cp:revision>
  <dcterms:created xsi:type="dcterms:W3CDTF">2024-09-15T13:42:36Z</dcterms:created>
  <dcterms:modified xsi:type="dcterms:W3CDTF">2025-03-19T10:46:29Z</dcterms:modified>
</cp:coreProperties>
</file>