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</p:sldIdLst>
  <p:sldSz cx="18288000" cy="10287000"/>
  <p:notesSz cx="6858000" cy="9144000"/>
  <p:embeddedFontLst>
    <p:embeddedFont>
      <p:font typeface="Bryndan Write" panose="020B0604020202020204" charset="0"/>
      <p:regular r:id="rId7"/>
    </p:embeddedFont>
    <p:embeddedFont>
      <p:font typeface="Kollektif" panose="020B0604020202020204" charset="0"/>
      <p:regular r:id="rId8"/>
    </p:embeddedFont>
    <p:embeddedFont>
      <p:font typeface="Kollektif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4C8F6-87BE-4109-B340-277BDB0E2878}" v="3" dt="2025-05-15T06:27:2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42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Vananderoye" userId="25afd827-d329-4cf3-b86c-131bdbba2da6" providerId="ADAL" clId="{88F2B1B7-953D-4A7C-A0DB-7E0AEB71C245}"/>
    <pc:docChg chg="modSld">
      <pc:chgData name="Casper Vananderoye" userId="25afd827-d329-4cf3-b86c-131bdbba2da6" providerId="ADAL" clId="{88F2B1B7-953D-4A7C-A0DB-7E0AEB71C245}" dt="2025-05-14T06:43:58.927" v="26" actId="20577"/>
      <pc:docMkLst>
        <pc:docMk/>
      </pc:docMkLst>
      <pc:sldChg chg="modSp mod">
        <pc:chgData name="Casper Vananderoye" userId="25afd827-d329-4cf3-b86c-131bdbba2da6" providerId="ADAL" clId="{88F2B1B7-953D-4A7C-A0DB-7E0AEB71C245}" dt="2025-05-14T06:43:58.927" v="26" actId="20577"/>
        <pc:sldMkLst>
          <pc:docMk/>
          <pc:sldMk cId="0" sldId="256"/>
        </pc:sldMkLst>
        <pc:spChg chg="mod">
          <ac:chgData name="Casper Vananderoye" userId="25afd827-d329-4cf3-b86c-131bdbba2da6" providerId="ADAL" clId="{88F2B1B7-953D-4A7C-A0DB-7E0AEB71C245}" dt="2025-05-14T06:43:58.927" v="2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Casper Vananderoye" userId="25afd827-d329-4cf3-b86c-131bdbba2da6" providerId="ADAL" clId="{88F2B1B7-953D-4A7C-A0DB-7E0AEB71C245}" dt="2025-05-14T06:28:56.756" v="1" actId="20577"/>
        <pc:sldMkLst>
          <pc:docMk/>
          <pc:sldMk cId="0" sldId="260"/>
        </pc:sldMkLst>
        <pc:spChg chg="mod">
          <ac:chgData name="Casper Vananderoye" userId="25afd827-d329-4cf3-b86c-131bdbba2da6" providerId="ADAL" clId="{88F2B1B7-953D-4A7C-A0DB-7E0AEB71C245}" dt="2025-05-14T06:28:56.756" v="1" actId="20577"/>
          <ac:spMkLst>
            <pc:docMk/>
            <pc:sldMk cId="0" sldId="260"/>
            <ac:spMk id="2" creationId="{00000000-0000-0000-0000-000000000000}"/>
          </ac:spMkLst>
        </pc:spChg>
      </pc:sldChg>
    </pc:docChg>
  </pc:docChgLst>
  <pc:docChgLst>
    <pc:chgData name="Casper Vananderoye" userId="25afd827-d329-4cf3-b86c-131bdbba2da6" providerId="ADAL" clId="{7CCE74BA-887E-493E-8C75-AB2BFCA6433A}"/>
    <pc:docChg chg="custSel addSld modSld">
      <pc:chgData name="Casper Vananderoye" userId="25afd827-d329-4cf3-b86c-131bdbba2da6" providerId="ADAL" clId="{7CCE74BA-887E-493E-8C75-AB2BFCA6433A}" dt="2025-04-15T13:33:54.705" v="119" actId="1076"/>
      <pc:docMkLst>
        <pc:docMk/>
      </pc:docMkLst>
      <pc:sldChg chg="addSp delSp modSp add mod">
        <pc:chgData name="Casper Vananderoye" userId="25afd827-d329-4cf3-b86c-131bdbba2da6" providerId="ADAL" clId="{7CCE74BA-887E-493E-8C75-AB2BFCA6433A}" dt="2025-04-15T13:33:54.705" v="119" actId="1076"/>
        <pc:sldMkLst>
          <pc:docMk/>
          <pc:sldMk cId="1626792675" sldId="263"/>
        </pc:sldMkLst>
        <pc:spChg chg="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2" creationId="{00000000-0000-0000-0000-000000000000}"/>
          </ac:spMkLst>
        </pc:spChg>
        <pc:spChg chg="add 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4" creationId="{5B79E959-10EC-79D9-5E60-48E916AC4EC5}"/>
          </ac:spMkLst>
        </pc:spChg>
        <pc:spChg chg="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6" creationId="{00000000-0000-0000-0000-000000000000}"/>
          </ac:spMkLst>
        </pc:spChg>
        <pc:spChg chg="add mod">
          <ac:chgData name="Casper Vananderoye" userId="25afd827-d329-4cf3-b86c-131bdbba2da6" providerId="ADAL" clId="{7CCE74BA-887E-493E-8C75-AB2BFCA6433A}" dt="2025-04-15T13:33:51.866" v="118" actId="14100"/>
          <ac:spMkLst>
            <pc:docMk/>
            <pc:sldMk cId="1626792675" sldId="263"/>
            <ac:spMk id="10" creationId="{1F6F23C9-87EC-A4EE-5CF1-3C140F4E46B8}"/>
          </ac:spMkLst>
        </pc:spChg>
        <pc:picChg chg="add mod">
          <ac:chgData name="Casper Vananderoye" userId="25afd827-d329-4cf3-b86c-131bdbba2da6" providerId="ADAL" clId="{7CCE74BA-887E-493E-8C75-AB2BFCA6433A}" dt="2025-04-15T13:33:54.705" v="119" actId="1076"/>
          <ac:picMkLst>
            <pc:docMk/>
            <pc:sldMk cId="1626792675" sldId="263"/>
            <ac:picMk id="12" creationId="{837497B2-99FD-D545-77CB-77DBF2A1098F}"/>
          </ac:picMkLst>
        </pc:picChg>
      </pc:sldChg>
    </pc:docChg>
  </pc:docChgLst>
  <pc:docChgLst>
    <pc:chgData name="Casper Vananderoye" userId="25afd827-d329-4cf3-b86c-131bdbba2da6" providerId="ADAL" clId="{3F3EA2EE-DB22-4D13-AB20-AEEF5F4F6103}"/>
    <pc:docChg chg="undo custSel delSld modSld">
      <pc:chgData name="Casper Vananderoye" userId="25afd827-d329-4cf3-b86c-131bdbba2da6" providerId="ADAL" clId="{3F3EA2EE-DB22-4D13-AB20-AEEF5F4F6103}" dt="2025-03-26T13:11:06.113" v="1141" actId="2710"/>
      <pc:docMkLst>
        <pc:docMk/>
      </pc:docMkLst>
      <pc:sldChg chg="addSp modSp mod">
        <pc:chgData name="Casper Vananderoye" userId="25afd827-d329-4cf3-b86c-131bdbba2da6" providerId="ADAL" clId="{3F3EA2EE-DB22-4D13-AB20-AEEF5F4F6103}" dt="2025-03-25T14:33:26.463" v="708" actId="1076"/>
        <pc:sldMkLst>
          <pc:docMk/>
          <pc:sldMk cId="0" sldId="256"/>
        </pc:sldMkLst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26.463" v="70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8" creationId="{52B6F646-802C-83AF-62CD-D781C593291A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9" creationId="{79E69A78-7CB7-9905-AAF7-8354ACE7E399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10" creationId="{B9365B80-4D90-7B0F-6917-226FD9E6648A}"/>
          </ac:spMkLst>
        </pc:spChg>
      </pc:sldChg>
      <pc:sldChg chg="del">
        <pc:chgData name="Casper Vananderoye" userId="25afd827-d329-4cf3-b86c-131bdbba2da6" providerId="ADAL" clId="{3F3EA2EE-DB22-4D13-AB20-AEEF5F4F6103}" dt="2025-03-25T14:15:08.603" v="417" actId="47"/>
        <pc:sldMkLst>
          <pc:docMk/>
          <pc:sldMk cId="0" sldId="257"/>
        </pc:sldMkLst>
      </pc:sldChg>
      <pc:sldChg chg="addSp delSp modSp mod">
        <pc:chgData name="Casper Vananderoye" userId="25afd827-d329-4cf3-b86c-131bdbba2da6" providerId="ADAL" clId="{3F3EA2EE-DB22-4D13-AB20-AEEF5F4F6103}" dt="2025-03-26T13:06:34.584" v="1067" actId="5793"/>
        <pc:sldMkLst>
          <pc:docMk/>
          <pc:sldMk cId="0" sldId="258"/>
        </pc:sldMkLst>
        <pc:spChg chg="mod">
          <ac:chgData name="Casper Vananderoye" userId="25afd827-d329-4cf3-b86c-131bdbba2da6" providerId="ADAL" clId="{3F3EA2EE-DB22-4D13-AB20-AEEF5F4F6103}" dt="2025-03-26T13:06:34.584" v="1067" actId="5793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30.277" v="71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8:23.729" v="461" actId="1036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6T13:04:29.647" v="1038" actId="1076"/>
          <ac:spMkLst>
            <pc:docMk/>
            <pc:sldMk cId="0" sldId="258"/>
            <ac:spMk id="5" creationId="{EF27D63D-8D4F-039D-B35A-99D8E5DA568B}"/>
          </ac:spMkLst>
        </pc:spChg>
        <pc:spChg chg="add mod">
          <ac:chgData name="Casper Vananderoye" userId="25afd827-d329-4cf3-b86c-131bdbba2da6" providerId="ADAL" clId="{3F3EA2EE-DB22-4D13-AB20-AEEF5F4F6103}" dt="2025-03-25T14:19:57.838" v="477" actId="1076"/>
          <ac:spMkLst>
            <pc:docMk/>
            <pc:sldMk cId="0" sldId="258"/>
            <ac:spMk id="6" creationId="{23B1CBDE-FDC5-C637-3322-B5B8788437A9}"/>
          </ac:spMkLst>
        </pc:spChg>
        <pc:spChg chg="add mod">
          <ac:chgData name="Casper Vananderoye" userId="25afd827-d329-4cf3-b86c-131bdbba2da6" providerId="ADAL" clId="{3F3EA2EE-DB22-4D13-AB20-AEEF5F4F6103}" dt="2025-03-26T13:01:15.252" v="1033" actId="1037"/>
          <ac:spMkLst>
            <pc:docMk/>
            <pc:sldMk cId="0" sldId="258"/>
            <ac:spMk id="7" creationId="{7011135B-8797-6EA1-7F03-18E6AEA629B0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25:37.199" v="532" actId="47"/>
        <pc:sldMkLst>
          <pc:docMk/>
          <pc:sldMk cId="0" sldId="259"/>
        </pc:sldMkLst>
      </pc:sldChg>
      <pc:sldChg chg="modSp mod">
        <pc:chgData name="Casper Vananderoye" userId="25afd827-d329-4cf3-b86c-131bdbba2da6" providerId="ADAL" clId="{3F3EA2EE-DB22-4D13-AB20-AEEF5F4F6103}" dt="2025-03-26T13:07:47.813" v="1075" actId="2710"/>
        <pc:sldMkLst>
          <pc:docMk/>
          <pc:sldMk cId="0" sldId="260"/>
        </pc:sldMkLst>
        <pc:spChg chg="mod">
          <ac:chgData name="Casper Vananderoye" userId="25afd827-d329-4cf3-b86c-131bdbba2da6" providerId="ADAL" clId="{3F3EA2EE-DB22-4D13-AB20-AEEF5F4F6103}" dt="2025-03-26T13:07:47.813" v="1075" actId="2710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1:10.097" v="664" actId="1035"/>
          <ac:spMkLst>
            <pc:docMk/>
            <pc:sldMk cId="0" sldId="260"/>
            <ac:spMk id="3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33.975" v="712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31:50.456" v="666" actId="47"/>
        <pc:sldMkLst>
          <pc:docMk/>
          <pc:sldMk cId="0" sldId="261"/>
        </pc:sldMkLst>
      </pc:sldChg>
      <pc:sldChg chg="addSp delSp modSp mod">
        <pc:chgData name="Casper Vananderoye" userId="25afd827-d329-4cf3-b86c-131bdbba2da6" providerId="ADAL" clId="{3F3EA2EE-DB22-4D13-AB20-AEEF5F4F6103}" dt="2025-03-26T13:11:06.113" v="1141" actId="2710"/>
        <pc:sldMkLst>
          <pc:docMk/>
          <pc:sldMk cId="0" sldId="262"/>
        </pc:sldMkLst>
        <pc:spChg chg="mod">
          <ac:chgData name="Casper Vananderoye" userId="25afd827-d329-4cf3-b86c-131bdbba2da6" providerId="ADAL" clId="{3F3EA2EE-DB22-4D13-AB20-AEEF5F4F6103}" dt="2025-03-26T13:11:06.113" v="1141" actId="2710"/>
          <ac:spMkLst>
            <pc:docMk/>
            <pc:sldMk cId="0" sldId="262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5:10.110" v="775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4:03.746" v="721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4:03.746" v="721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41.338" v="715" actId="1076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5T14:35:14.791" v="777" actId="1076"/>
          <ac:spMkLst>
            <pc:docMk/>
            <pc:sldMk cId="0" sldId="262"/>
            <ac:spMk id="8" creationId="{BCDCB324-6911-4CC0-E138-C709D956B97F}"/>
          </ac:spMkLst>
        </pc:spChg>
        <pc:spChg chg="add mod">
          <ac:chgData name="Casper Vananderoye" userId="25afd827-d329-4cf3-b86c-131bdbba2da6" providerId="ADAL" clId="{3F3EA2EE-DB22-4D13-AB20-AEEF5F4F6103}" dt="2025-03-25T14:38:25.598" v="877" actId="1036"/>
          <ac:spMkLst>
            <pc:docMk/>
            <pc:sldMk cId="0" sldId="262"/>
            <ac:spMk id="9" creationId="{EB0681BA-58AC-BCED-DC6E-166102A0ED65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40:39.076" v="986" actId="47"/>
        <pc:sldMkLst>
          <pc:docMk/>
          <pc:sldMk cId="1626792675" sldId="263"/>
        </pc:sldMkLst>
        <pc:spChg chg="mod">
          <ac:chgData name="Casper Vananderoye" userId="25afd827-d329-4cf3-b86c-131bdbba2da6" providerId="ADAL" clId="{3F3EA2EE-DB22-4D13-AB20-AEEF5F4F6103}" dt="2025-03-24T14:17:34.720" v="352" actId="20577"/>
          <ac:spMkLst>
            <pc:docMk/>
            <pc:sldMk cId="1626792675" sldId="26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409700"/>
            <a:ext cx="13241448" cy="10186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meten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uw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drukgevoeligheid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drie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zowel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links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als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rechts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):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Onderarm</a:t>
            </a: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Kuit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onderbeen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Lage rug</a:t>
            </a:r>
          </a:p>
          <a:p>
            <a:pPr algn="ctr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339"/>
              </a:lnSpc>
            </a:pP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Hoe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werkt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het?</a:t>
            </a:r>
          </a:p>
          <a:p>
            <a:pPr marL="669281" lvl="1" indent="-334641" algn="ctr">
              <a:lnSpc>
                <a:spcPts val="4339"/>
              </a:lnSpc>
              <a:buAutoNum type="arabicPeriod"/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drukken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langzaam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steeds harder met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handmatig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drukapparaat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2.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"stop"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zodra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oncomfortabel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niet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pas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bij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pijn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).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3.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Zodra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u "stop"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zegt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halen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we het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apparaat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direct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weg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899"/>
              </a:lnSpc>
            </a:pP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Meetprocedure</a:t>
            </a:r>
            <a:endParaRPr lang="en-US" sz="31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l">
              <a:lnSpc>
                <a:spcPts val="4899"/>
              </a:lnSpc>
            </a:pP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Elke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gemarkeerd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en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vervolgens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3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keer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getest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899"/>
              </a:lnSpc>
            </a:pP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30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seconden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tussen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elke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meting.</a:t>
            </a:r>
          </a:p>
          <a:p>
            <a:pPr algn="l">
              <a:lnSpc>
                <a:spcPts val="4899"/>
              </a:lnSpc>
            </a:pP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Daarna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gaan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we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naar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volgende</a:t>
            </a:r>
            <a:r>
              <a:rPr lang="en-US" sz="32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</a:t>
            </a: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710881" y="1733260"/>
            <a:ext cx="4155861" cy="6356958"/>
          </a:xfrm>
          <a:custGeom>
            <a:avLst/>
            <a:gdLst/>
            <a:ahLst/>
            <a:cxnLst/>
            <a:rect l="l" t="t" r="r" b="b"/>
            <a:pathLst>
              <a:path w="4155861" h="6356958">
                <a:moveTo>
                  <a:pt x="0" y="0"/>
                </a:moveTo>
                <a:lnTo>
                  <a:pt x="4155862" y="0"/>
                </a:lnTo>
                <a:lnTo>
                  <a:pt x="415586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4" name="Freeform 4"/>
          <p:cNvSpPr/>
          <p:nvPr/>
        </p:nvSpPr>
        <p:spPr>
          <a:xfrm rot="946521" flipV="1">
            <a:off x="1098607" y="260339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TextBox 5"/>
          <p:cNvSpPr txBox="1"/>
          <p:nvPr/>
        </p:nvSpPr>
        <p:spPr>
          <a:xfrm>
            <a:off x="3399420" y="0"/>
            <a:ext cx="11489159" cy="115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Testprocedure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– </a:t>
            </a: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1</a:t>
            </a:r>
          </a:p>
        </p:txBody>
      </p:sp>
      <p:sp>
        <p:nvSpPr>
          <p:cNvPr id="6" name="Freeform 6"/>
          <p:cNvSpPr/>
          <p:nvPr/>
        </p:nvSpPr>
        <p:spPr>
          <a:xfrm rot="946521" flipV="1">
            <a:off x="1098607" y="314121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7" name="Freeform 7"/>
          <p:cNvSpPr/>
          <p:nvPr/>
        </p:nvSpPr>
        <p:spPr>
          <a:xfrm rot="946521" flipV="1">
            <a:off x="1098607" y="367904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52B6F646-802C-83AF-62CD-D781C593291A}"/>
              </a:ext>
            </a:extLst>
          </p:cNvPr>
          <p:cNvSpPr/>
          <p:nvPr/>
        </p:nvSpPr>
        <p:spPr>
          <a:xfrm rot="946521" flipV="1">
            <a:off x="1098608" y="821484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79E69A78-7CB7-9905-AAF7-8354ACE7E399}"/>
              </a:ext>
            </a:extLst>
          </p:cNvPr>
          <p:cNvSpPr/>
          <p:nvPr/>
        </p:nvSpPr>
        <p:spPr>
          <a:xfrm rot="946521" flipV="1">
            <a:off x="1098608" y="883329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B9365B80-4D90-7B0F-6917-226FD9E6648A}"/>
              </a:ext>
            </a:extLst>
          </p:cNvPr>
          <p:cNvSpPr/>
          <p:nvPr/>
        </p:nvSpPr>
        <p:spPr>
          <a:xfrm rot="946521" flipV="1">
            <a:off x="1098608" y="944289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4" y="1558925"/>
            <a:ext cx="17668875" cy="7832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?</a:t>
            </a:r>
            <a:endParaRPr lang="en-US" sz="3100" b="1" u="sng" dirty="0">
              <a:solidFill>
                <a:srgbClr val="000000"/>
              </a:solidFill>
              <a:latin typeface="Kollektif" panose="020B0604020202020204" charset="0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5459"/>
              </a:lnSpc>
            </a:pP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De cuff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zal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strakker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komen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zitten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, maar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wordt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automatisch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geregeld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door het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apparaat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4619"/>
              </a:lnSpc>
            </a:pPr>
            <a:endParaRPr lang="en-US" sz="32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ctr">
              <a:lnSpc>
                <a:spcPts val="4619"/>
              </a:lnSpc>
            </a:pP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Uw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taak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tijdens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de test:</a:t>
            </a:r>
          </a:p>
          <a:p>
            <a:pPr algn="l">
              <a:lnSpc>
                <a:spcPts val="4619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   </a:t>
            </a:r>
          </a:p>
          <a:p>
            <a:pPr algn="l">
              <a:lnSpc>
                <a:spcPts val="4619"/>
              </a:lnSpc>
            </a:pP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Tolereer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zoveel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mogelijk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.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Gebruik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schaal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om de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drukbeleving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          0 =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Geen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pijn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             </a:t>
            </a:r>
            <a:r>
              <a:rPr lang="nl-BE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Begin met het bewegen van de aanwijzer zodra de druk een beetje ongemakkelijk aanvoelt.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          </a:t>
            </a:r>
          </a:p>
          <a:p>
            <a:pPr algn="just"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	  10 =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Ergste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pijn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die u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zich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kunt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voorstellen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619"/>
              </a:lnSpc>
            </a:pP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r>
              <a:rPr lang="nl-BE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De druk verdwijnt onmiddellijk zodra de aanwijzer naar 10 op de schaal is verplaatst.</a:t>
            </a: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64991" y="107605"/>
            <a:ext cx="11758017" cy="115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Testprocedure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– </a:t>
            </a: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2</a:t>
            </a:r>
          </a:p>
        </p:txBody>
      </p:sp>
      <p:sp>
        <p:nvSpPr>
          <p:cNvPr id="4" name="Freeform 4"/>
          <p:cNvSpPr/>
          <p:nvPr/>
        </p:nvSpPr>
        <p:spPr>
          <a:xfrm rot="946521" flipV="1">
            <a:off x="-202609" y="250869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23B1CBDE-FDC5-C637-3322-B5B8788437A9}"/>
              </a:ext>
            </a:extLst>
          </p:cNvPr>
          <p:cNvSpPr/>
          <p:nvPr/>
        </p:nvSpPr>
        <p:spPr>
          <a:xfrm rot="946521" flipV="1">
            <a:off x="-202609" y="487532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7011135B-8797-6EA1-7F03-18E6AEA629B0}"/>
              </a:ext>
            </a:extLst>
          </p:cNvPr>
          <p:cNvSpPr/>
          <p:nvPr/>
        </p:nvSpPr>
        <p:spPr>
          <a:xfrm rot="946521" flipV="1">
            <a:off x="1245191" y="624692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27D63D-8D4F-039D-B35A-99D8E5DA568B}"/>
              </a:ext>
            </a:extLst>
          </p:cNvPr>
          <p:cNvSpPr/>
          <p:nvPr/>
        </p:nvSpPr>
        <p:spPr>
          <a:xfrm rot="946521" flipV="1">
            <a:off x="-202609" y="8228123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98" y="2159519"/>
            <a:ext cx="18288000" cy="10238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</a:p>
          <a:p>
            <a:pPr algn="ctr">
              <a:lnSpc>
                <a:spcPts val="3457"/>
              </a:lnSpc>
            </a:pPr>
            <a:endParaRPr lang="en-US" sz="3799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1. De band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zal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12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drukpulsen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*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, elk 1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lang, met 1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tussen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elke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puls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     *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Onmiddelijke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hoge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,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niet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geleidelijk</a:t>
            </a: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 Bold"/>
              <a:cs typeface="Kollektif Bold"/>
              <a:sym typeface="Kollektif Bold"/>
            </a:endParaRP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2. U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gebruikt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schaalwijzer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om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hoe u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ervaart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3457"/>
              </a:lnSpc>
            </a:pPr>
            <a:endParaRPr lang="en-US" sz="31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ctr">
              <a:lnSpc>
                <a:spcPts val="3457"/>
              </a:lnSpc>
            </a:pP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Belangrijke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Richtlijnen</a:t>
            </a:r>
            <a:endParaRPr lang="en-US" sz="31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ctr">
              <a:lnSpc>
                <a:spcPts val="3457"/>
              </a:lnSpc>
            </a:pPr>
            <a:endParaRPr lang="en-US" sz="32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ctr">
              <a:lnSpc>
                <a:spcPts val="345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Laat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wijzer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laatste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positie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tot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volgende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puls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deze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niet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terug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0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tijdens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345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45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ontlastingsknop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ondraaglijk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om direct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stoppen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345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457"/>
              </a:lnSpc>
            </a:pP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Probeer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uw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been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stil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houden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293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5424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21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516069" y="8724900"/>
            <a:ext cx="11301259" cy="1723442"/>
          </a:xfrm>
          <a:custGeom>
            <a:avLst/>
            <a:gdLst/>
            <a:ahLst/>
            <a:cxnLst/>
            <a:rect l="l" t="t" r="r" b="b"/>
            <a:pathLst>
              <a:path w="11301259" h="1723442">
                <a:moveTo>
                  <a:pt x="0" y="0"/>
                </a:moveTo>
                <a:lnTo>
                  <a:pt x="11301259" y="0"/>
                </a:lnTo>
                <a:lnTo>
                  <a:pt x="11301259" y="1723442"/>
                </a:lnTo>
                <a:lnTo>
                  <a:pt x="0" y="1723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4" name="TextBox 4"/>
          <p:cNvSpPr txBox="1"/>
          <p:nvPr/>
        </p:nvSpPr>
        <p:spPr>
          <a:xfrm>
            <a:off x="3470672" y="288925"/>
            <a:ext cx="11346656" cy="1140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Testprocedure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- </a:t>
            </a: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257300"/>
            <a:ext cx="18288000" cy="1526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</a:p>
          <a:p>
            <a:pPr algn="ctr">
              <a:lnSpc>
                <a:spcPts val="3730"/>
              </a:lnSpc>
            </a:pPr>
            <a:endParaRPr lang="en-US" sz="31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1.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gebruiken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cuff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bad met warm water.</a:t>
            </a:r>
          </a:p>
          <a:p>
            <a:pPr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2.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herhalen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eerste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test met de cuff: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Tolereer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zoveel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mogelijk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opbouwende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Geef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drukbeleving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schaal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 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 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3. Na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afloop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van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deze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test 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 Bold"/>
                <a:cs typeface="Kollektif Bold"/>
                <a:sym typeface="Kollektif"/>
              </a:rPr>
              <a:t>h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and met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gespreide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vingers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één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minuut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onderdompelen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in warm water.  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contact met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bodem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of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zijkanten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van het bad.</a:t>
            </a:r>
          </a:p>
          <a:p>
            <a:pPr>
              <a:lnSpc>
                <a:spcPts val="3730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4. 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Na één minuut haal je je hand uit het water. Daarna herhalen we de eerste test met de </a:t>
            </a:r>
            <a:r>
              <a:rPr lang="nl-BE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cuff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, waarbij 	de druk geleidelijk wordt opgebouwd.</a:t>
            </a: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3730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730"/>
              </a:lnSpc>
            </a:pPr>
            <a:r>
              <a:rPr lang="en-US" sz="34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Belangrijk</a:t>
            </a:r>
            <a:r>
              <a:rPr lang="en-US" sz="34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nl-BE" sz="3100" u="sng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 NIET in water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→ Beoordeel de druk op je onderbeen</a:t>
            </a:r>
          </a:p>
          <a:p>
            <a:pPr algn="ctr">
              <a:lnSpc>
                <a:spcPct val="150000"/>
              </a:lnSpc>
            </a:pPr>
            <a:r>
              <a:rPr lang="nl-BE" sz="3100" u="sng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 in water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→ Beoordeel het gevoel van je ondergedompelde hand</a:t>
            </a: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3730"/>
              </a:lnSpc>
            </a:pPr>
            <a:endParaRPr lang="en-US" sz="3100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2951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730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730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457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3" name="Freeform 3"/>
          <p:cNvSpPr/>
          <p:nvPr/>
        </p:nvSpPr>
        <p:spPr>
          <a:xfrm rot="946521" flipV="1">
            <a:off x="177325" y="4019494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Freeform 5"/>
          <p:cNvSpPr/>
          <p:nvPr/>
        </p:nvSpPr>
        <p:spPr>
          <a:xfrm>
            <a:off x="10223733" y="1865991"/>
            <a:ext cx="1693335" cy="1835433"/>
          </a:xfrm>
          <a:custGeom>
            <a:avLst/>
            <a:gdLst/>
            <a:ahLst/>
            <a:cxnLst/>
            <a:rect l="l" t="t" r="r" b="b"/>
            <a:pathLst>
              <a:path w="1693335" h="1835433">
                <a:moveTo>
                  <a:pt x="0" y="0"/>
                </a:moveTo>
                <a:lnTo>
                  <a:pt x="1693335" y="0"/>
                </a:lnTo>
                <a:lnTo>
                  <a:pt x="1693335" y="1835433"/>
                </a:lnTo>
                <a:lnTo>
                  <a:pt x="0" y="1835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6" name="Freeform 6"/>
          <p:cNvSpPr/>
          <p:nvPr/>
        </p:nvSpPr>
        <p:spPr>
          <a:xfrm>
            <a:off x="13487400" y="1638300"/>
            <a:ext cx="3003024" cy="2290815"/>
          </a:xfrm>
          <a:custGeom>
            <a:avLst/>
            <a:gdLst/>
            <a:ahLst/>
            <a:cxnLst/>
            <a:rect l="l" t="t" r="r" b="b"/>
            <a:pathLst>
              <a:path w="3003024" h="2290815">
                <a:moveTo>
                  <a:pt x="0" y="0"/>
                </a:moveTo>
                <a:lnTo>
                  <a:pt x="3003024" y="0"/>
                </a:lnTo>
                <a:lnTo>
                  <a:pt x="3003024" y="2290815"/>
                </a:lnTo>
                <a:lnTo>
                  <a:pt x="0" y="2290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7" name="TextBox 7"/>
          <p:cNvSpPr txBox="1"/>
          <p:nvPr/>
        </p:nvSpPr>
        <p:spPr>
          <a:xfrm>
            <a:off x="3502699" y="-20206"/>
            <a:ext cx="11282601" cy="1140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Testprocedure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- </a:t>
            </a: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4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CDCB324-6911-4CC0-E138-C709D956B97F}"/>
              </a:ext>
            </a:extLst>
          </p:cNvPr>
          <p:cNvSpPr/>
          <p:nvPr/>
        </p:nvSpPr>
        <p:spPr>
          <a:xfrm rot="946521" flipV="1">
            <a:off x="177324" y="4556432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EB0681BA-58AC-BCED-DC6E-166102A0ED65}"/>
              </a:ext>
            </a:extLst>
          </p:cNvPr>
          <p:cNvSpPr/>
          <p:nvPr/>
        </p:nvSpPr>
        <p:spPr>
          <a:xfrm rot="946521" flipV="1">
            <a:off x="177324" y="5995880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5905500"/>
            <a:ext cx="7162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 mag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uw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hand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uit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het water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halen</a:t>
            </a: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810000" y="3390900"/>
            <a:ext cx="3003024" cy="2290815"/>
          </a:xfrm>
          <a:custGeom>
            <a:avLst/>
            <a:gdLst/>
            <a:ahLst/>
            <a:cxnLst/>
            <a:rect l="l" t="t" r="r" b="b"/>
            <a:pathLst>
              <a:path w="3003024" h="2290815">
                <a:moveTo>
                  <a:pt x="0" y="0"/>
                </a:moveTo>
                <a:lnTo>
                  <a:pt x="3003024" y="0"/>
                </a:lnTo>
                <a:lnTo>
                  <a:pt x="3003024" y="2290815"/>
                </a:lnTo>
                <a:lnTo>
                  <a:pt x="0" y="2290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B79E959-10EC-79D9-5E60-48E916AC4EC5}"/>
              </a:ext>
            </a:extLst>
          </p:cNvPr>
          <p:cNvSpPr/>
          <p:nvPr/>
        </p:nvSpPr>
        <p:spPr>
          <a:xfrm rot="14576606" flipV="1">
            <a:off x="4874895" y="312291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6F23C9-87EC-A4EE-5CF1-3C140F4E46B8}"/>
              </a:ext>
            </a:extLst>
          </p:cNvPr>
          <p:cNvSpPr txBox="1"/>
          <p:nvPr/>
        </p:nvSpPr>
        <p:spPr>
          <a:xfrm>
            <a:off x="9753600" y="5905500"/>
            <a:ext cx="7543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Zet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de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wijzer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van de Schaal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terug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op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nul</a:t>
            </a: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497B2-99FD-D545-77CB-77DBF2A10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3612118"/>
            <a:ext cx="445832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468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Bryndan Write</vt:lpstr>
      <vt:lpstr>Kollektif Bold</vt:lpstr>
      <vt:lpstr>Arial</vt:lpstr>
      <vt:lpstr>Kollektif  </vt:lpstr>
      <vt:lpstr>Calibri</vt:lpstr>
      <vt:lpstr>Kollektif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QST slides</dc:title>
  <dc:creator>Elin Johansson</dc:creator>
  <cp:lastModifiedBy>Elin Johansson</cp:lastModifiedBy>
  <cp:revision>1</cp:revision>
  <dcterms:created xsi:type="dcterms:W3CDTF">2006-08-16T00:00:00Z</dcterms:created>
  <dcterms:modified xsi:type="dcterms:W3CDTF">2025-05-15T06:27:34Z</dcterms:modified>
  <dc:identifier>DAGfcU3bf0c</dc:identifier>
</cp:coreProperties>
</file>