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95" autoAdjust="0"/>
  </p:normalViewPr>
  <p:slideViewPr>
    <p:cSldViewPr snapToGrid="0">
      <p:cViewPr varScale="1">
        <p:scale>
          <a:sx n="88" d="100"/>
          <a:sy n="88" d="100"/>
        </p:scale>
        <p:origin x="14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1C714F-2CC0-963F-3AAD-D6DCE352C2C5}"/>
              </a:ext>
            </a:extLst>
          </p:cNvPr>
          <p:cNvSpPr/>
          <p:nvPr userDrawn="1"/>
        </p:nvSpPr>
        <p:spPr>
          <a:xfrm>
            <a:off x="11686032" y="0"/>
            <a:ext cx="505968" cy="493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0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88601-D0F5-FFE8-CB40-EB018A70D49F}"/>
              </a:ext>
            </a:extLst>
          </p:cNvPr>
          <p:cNvSpPr txBox="1"/>
          <p:nvPr/>
        </p:nvSpPr>
        <p:spPr>
          <a:xfrm>
            <a:off x="646761" y="286140"/>
            <a:ext cx="10898477" cy="4237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Instructions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In this task, you must respond quickly and accurately to a left or right-pointing arrow.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/>
              <a:t>You </a:t>
            </a:r>
            <a:r>
              <a:rPr lang="en-GB" sz="3000" dirty="0"/>
              <a:t>respond by pressing the keys of your pad with your left and right index fingers, respectively.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You have only up to half a second to respond, which is very short, so you must be ready for the task, which requires your full attention.</a:t>
            </a:r>
          </a:p>
        </p:txBody>
      </p:sp>
    </p:spTree>
    <p:extLst>
      <p:ext uri="{BB962C8B-B14F-4D97-AF65-F5344CB8AC3E}">
        <p14:creationId xmlns:p14="http://schemas.microsoft.com/office/powerpoint/2010/main" val="213735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722210-63FD-96BA-3395-F8365DF1907F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B62A2-3C3B-83E1-5222-1E4C9F5D5285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6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9F032-BA88-C233-03A9-217FFC9335E9}"/>
              </a:ext>
            </a:extLst>
          </p:cNvPr>
          <p:cNvSpPr txBox="1"/>
          <p:nvPr/>
        </p:nvSpPr>
        <p:spPr>
          <a:xfrm>
            <a:off x="2371903" y="2228671"/>
            <a:ext cx="744819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>
                <a:solidFill>
                  <a:srgbClr val="92D050"/>
                </a:solidFill>
              </a:rPr>
              <a:t>CORRECT</a:t>
            </a:r>
            <a:endParaRPr lang="en-DK" sz="15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6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9F032-BA88-C233-03A9-217FFC9335E9}"/>
              </a:ext>
            </a:extLst>
          </p:cNvPr>
          <p:cNvSpPr txBox="1"/>
          <p:nvPr/>
        </p:nvSpPr>
        <p:spPr>
          <a:xfrm>
            <a:off x="2769384" y="2228671"/>
            <a:ext cx="66532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>
                <a:solidFill>
                  <a:srgbClr val="FF0000"/>
                </a:solidFill>
              </a:rPr>
              <a:t>WRONG</a:t>
            </a:r>
            <a:endParaRPr lang="en-DK" sz="1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5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88601-D0F5-FFE8-CB40-EB018A70D49F}"/>
              </a:ext>
            </a:extLst>
          </p:cNvPr>
          <p:cNvSpPr txBox="1"/>
          <p:nvPr/>
        </p:nvSpPr>
        <p:spPr>
          <a:xfrm>
            <a:off x="646761" y="286140"/>
            <a:ext cx="10898477" cy="626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Instructions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In this task, you must respond as quickly and accurately as possible to a left or right-pointing arrow. You respond by pressing the keys of your pad with your left and right index fingers, respectively.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You have only up to half a second to respond, which is very short, so you must be ready for the task, which requires your full attention.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However, if you see a RED CIRCLE, you should NOT RESPOND!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It seems easy, but it is actually very difficult. Additionally, the computer will adjust the task speed based on your performance during the task; this means that sometimes, it will be difficult for you not to respond. </a:t>
            </a:r>
          </a:p>
        </p:txBody>
      </p:sp>
    </p:spTree>
    <p:extLst>
      <p:ext uri="{BB962C8B-B14F-4D97-AF65-F5344CB8AC3E}">
        <p14:creationId xmlns:p14="http://schemas.microsoft.com/office/powerpoint/2010/main" val="329778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dd with solid fill">
            <a:extLst>
              <a:ext uri="{FF2B5EF4-FFF2-40B4-BE49-F238E27FC236}">
                <a16:creationId xmlns:a16="http://schemas.microsoft.com/office/drawing/2014/main" id="{EDBC842C-FED2-8C8F-52B0-5BF84A75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1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198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28</cp:revision>
  <dcterms:created xsi:type="dcterms:W3CDTF">2023-12-12T08:37:02Z</dcterms:created>
  <dcterms:modified xsi:type="dcterms:W3CDTF">2024-01-06T14:11:18Z</dcterms:modified>
</cp:coreProperties>
</file>