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8" r:id="rId3"/>
    <p:sldId id="259" r:id="rId4"/>
    <p:sldId id="260" r:id="rId5"/>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641" autoAdjust="0"/>
  </p:normalViewPr>
  <p:slideViewPr>
    <p:cSldViewPr snapToGrid="0">
      <p:cViewPr varScale="1">
        <p:scale>
          <a:sx n="90" d="100"/>
          <a:sy n="90" d="100"/>
        </p:scale>
        <p:origin x="166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D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97641E-1FEC-4D17-ABE5-FD3DD377A8DB}" type="datetimeFigureOut">
              <a:rPr lang="en-DK" smtClean="0"/>
              <a:t>15/04/2025</a:t>
            </a:fld>
            <a:endParaRPr lang="en-D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D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D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C487C0-0654-45DF-9D5A-54C128884D5E}" type="slidenum">
              <a:rPr lang="en-DK" smtClean="0"/>
              <a:t>‹#›</a:t>
            </a:fld>
            <a:endParaRPr lang="en-DK"/>
          </a:p>
        </p:txBody>
      </p:sp>
    </p:spTree>
    <p:extLst>
      <p:ext uri="{BB962C8B-B14F-4D97-AF65-F5344CB8AC3E}">
        <p14:creationId xmlns:p14="http://schemas.microsoft.com/office/powerpoint/2010/main" val="17099445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CE9178"/>
                </a:solidFill>
                <a:effectLst/>
                <a:latin typeface="Fira Code" pitchFamily="1" charset="0"/>
              </a:rPr>
              <a:t>SR01.png</a:t>
            </a:r>
            <a:endParaRPr lang="en-GB" b="0" dirty="0">
              <a:solidFill>
                <a:srgbClr val="D4D4D4"/>
              </a:solidFill>
              <a:effectLst/>
              <a:latin typeface="Fira Code" pitchFamily="1" charset="0"/>
            </a:endParaRPr>
          </a:p>
          <a:p>
            <a:endParaRPr lang="en-DK" dirty="0"/>
          </a:p>
        </p:txBody>
      </p:sp>
      <p:sp>
        <p:nvSpPr>
          <p:cNvPr id="4" name="Slide Number Placeholder 3"/>
          <p:cNvSpPr>
            <a:spLocks noGrp="1"/>
          </p:cNvSpPr>
          <p:nvPr>
            <p:ph type="sldNum" sz="quarter" idx="5"/>
          </p:nvPr>
        </p:nvSpPr>
        <p:spPr/>
        <p:txBody>
          <a:bodyPr/>
          <a:lstStyle/>
          <a:p>
            <a:fld id="{BAC487C0-0654-45DF-9D5A-54C128884D5E}" type="slidenum">
              <a:rPr lang="en-DK" smtClean="0"/>
              <a:t>1</a:t>
            </a:fld>
            <a:endParaRPr lang="en-DK"/>
          </a:p>
        </p:txBody>
      </p:sp>
    </p:spTree>
    <p:extLst>
      <p:ext uri="{BB962C8B-B14F-4D97-AF65-F5344CB8AC3E}">
        <p14:creationId xmlns:p14="http://schemas.microsoft.com/office/powerpoint/2010/main" val="4172940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39498-C6AB-6265-AA71-B61B54B565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C9B46D-E2CD-465A-AE8C-DAC8846528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E8764E-917B-96CF-24EE-FC86A25FF91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CE9178"/>
                </a:solidFill>
                <a:effectLst/>
                <a:latin typeface="Fira Code" pitchFamily="1" charset="0"/>
              </a:rPr>
              <a:t>TS.png</a:t>
            </a:r>
            <a:endParaRPr lang="en-GB" b="0" dirty="0">
              <a:solidFill>
                <a:srgbClr val="D4D4D4"/>
              </a:solidFill>
              <a:effectLst/>
              <a:latin typeface="Fira Code" pitchFamily="1" charset="0"/>
            </a:endParaRPr>
          </a:p>
          <a:p>
            <a:endParaRPr lang="en-DK" dirty="0"/>
          </a:p>
        </p:txBody>
      </p:sp>
      <p:sp>
        <p:nvSpPr>
          <p:cNvPr id="4" name="Slide Number Placeholder 3">
            <a:extLst>
              <a:ext uri="{FF2B5EF4-FFF2-40B4-BE49-F238E27FC236}">
                <a16:creationId xmlns:a16="http://schemas.microsoft.com/office/drawing/2014/main" id="{190B124B-FB17-6E9A-FC5D-0B30965CBA1A}"/>
              </a:ext>
            </a:extLst>
          </p:cNvPr>
          <p:cNvSpPr>
            <a:spLocks noGrp="1"/>
          </p:cNvSpPr>
          <p:nvPr>
            <p:ph type="sldNum" sz="quarter" idx="5"/>
          </p:nvPr>
        </p:nvSpPr>
        <p:spPr/>
        <p:txBody>
          <a:bodyPr/>
          <a:lstStyle/>
          <a:p>
            <a:fld id="{BAC487C0-0654-45DF-9D5A-54C128884D5E}" type="slidenum">
              <a:rPr lang="en-DK" smtClean="0"/>
              <a:t>2</a:t>
            </a:fld>
            <a:endParaRPr lang="en-DK"/>
          </a:p>
        </p:txBody>
      </p:sp>
    </p:spTree>
    <p:extLst>
      <p:ext uri="{BB962C8B-B14F-4D97-AF65-F5344CB8AC3E}">
        <p14:creationId xmlns:p14="http://schemas.microsoft.com/office/powerpoint/2010/main" val="4267159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4F20B-94D6-2393-2023-61AD6DC59B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ACE668-8FD8-7507-23CA-2DE783BB1F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C09026-1105-AEA9-6015-092FF97A579F}"/>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CE9178"/>
                </a:solidFill>
                <a:effectLst/>
                <a:latin typeface="Fira Code" pitchFamily="1" charset="0"/>
              </a:rPr>
              <a:t>HOT.png</a:t>
            </a:r>
            <a:endParaRPr lang="en-GB" b="0" dirty="0">
              <a:solidFill>
                <a:srgbClr val="D4D4D4"/>
              </a:solidFill>
              <a:effectLst/>
              <a:latin typeface="Fira Code" pitchFamily="1" charset="0"/>
            </a:endParaRPr>
          </a:p>
          <a:p>
            <a:endParaRPr lang="en-DK" dirty="0"/>
          </a:p>
        </p:txBody>
      </p:sp>
      <p:sp>
        <p:nvSpPr>
          <p:cNvPr id="4" name="Slide Number Placeholder 3">
            <a:extLst>
              <a:ext uri="{FF2B5EF4-FFF2-40B4-BE49-F238E27FC236}">
                <a16:creationId xmlns:a16="http://schemas.microsoft.com/office/drawing/2014/main" id="{2ECFF1CD-C7B7-855A-CE00-9A3F87EB10B5}"/>
              </a:ext>
            </a:extLst>
          </p:cNvPr>
          <p:cNvSpPr>
            <a:spLocks noGrp="1"/>
          </p:cNvSpPr>
          <p:nvPr>
            <p:ph type="sldNum" sz="quarter" idx="5"/>
          </p:nvPr>
        </p:nvSpPr>
        <p:spPr/>
        <p:txBody>
          <a:bodyPr/>
          <a:lstStyle/>
          <a:p>
            <a:fld id="{BAC487C0-0654-45DF-9D5A-54C128884D5E}" type="slidenum">
              <a:rPr lang="en-DK" smtClean="0"/>
              <a:t>3</a:t>
            </a:fld>
            <a:endParaRPr lang="en-DK"/>
          </a:p>
        </p:txBody>
      </p:sp>
    </p:spTree>
    <p:extLst>
      <p:ext uri="{BB962C8B-B14F-4D97-AF65-F5344CB8AC3E}">
        <p14:creationId xmlns:p14="http://schemas.microsoft.com/office/powerpoint/2010/main" val="1798943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6EA81E-E674-416D-7FC6-FBC838CD56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1259EA-6754-9F8B-AEFD-898A58B8B3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0D95B4-B914-3CE4-BA27-A3590E7B3EA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solidFill>
                  <a:srgbClr val="CE9178"/>
                </a:solidFill>
                <a:effectLst/>
                <a:latin typeface="Fira Code" pitchFamily="1" charset="0"/>
              </a:rPr>
              <a:t>CPM.png</a:t>
            </a:r>
            <a:endParaRPr lang="en-GB" b="0" dirty="0">
              <a:solidFill>
                <a:srgbClr val="D4D4D4"/>
              </a:solidFill>
              <a:effectLst/>
              <a:latin typeface="Fira Code" pitchFamily="1" charset="0"/>
            </a:endParaRPr>
          </a:p>
          <a:p>
            <a:endParaRPr lang="en-DK" dirty="0"/>
          </a:p>
        </p:txBody>
      </p:sp>
      <p:sp>
        <p:nvSpPr>
          <p:cNvPr id="4" name="Slide Number Placeholder 3">
            <a:extLst>
              <a:ext uri="{FF2B5EF4-FFF2-40B4-BE49-F238E27FC236}">
                <a16:creationId xmlns:a16="http://schemas.microsoft.com/office/drawing/2014/main" id="{CE447FD0-C8BF-7A95-7286-ACFF60339581}"/>
              </a:ext>
            </a:extLst>
          </p:cNvPr>
          <p:cNvSpPr>
            <a:spLocks noGrp="1"/>
          </p:cNvSpPr>
          <p:nvPr>
            <p:ph type="sldNum" sz="quarter" idx="5"/>
          </p:nvPr>
        </p:nvSpPr>
        <p:spPr/>
        <p:txBody>
          <a:bodyPr/>
          <a:lstStyle/>
          <a:p>
            <a:fld id="{BAC487C0-0654-45DF-9D5A-54C128884D5E}" type="slidenum">
              <a:rPr lang="en-DK" smtClean="0"/>
              <a:t>4</a:t>
            </a:fld>
            <a:endParaRPr lang="en-DK"/>
          </a:p>
        </p:txBody>
      </p:sp>
    </p:spTree>
    <p:extLst>
      <p:ext uri="{BB962C8B-B14F-4D97-AF65-F5344CB8AC3E}">
        <p14:creationId xmlns:p14="http://schemas.microsoft.com/office/powerpoint/2010/main" val="25089450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DC33B-DA2F-8AB1-1080-1CB936C2BB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DK"/>
          </a:p>
        </p:txBody>
      </p:sp>
      <p:sp>
        <p:nvSpPr>
          <p:cNvPr id="3" name="Subtitle 2">
            <a:extLst>
              <a:ext uri="{FF2B5EF4-FFF2-40B4-BE49-F238E27FC236}">
                <a16:creationId xmlns:a16="http://schemas.microsoft.com/office/drawing/2014/main" id="{096056AF-7242-C510-15C4-25FF216299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DK"/>
          </a:p>
        </p:txBody>
      </p:sp>
      <p:sp>
        <p:nvSpPr>
          <p:cNvPr id="4" name="Date Placeholder 3">
            <a:extLst>
              <a:ext uri="{FF2B5EF4-FFF2-40B4-BE49-F238E27FC236}">
                <a16:creationId xmlns:a16="http://schemas.microsoft.com/office/drawing/2014/main" id="{359599A3-434D-22D3-3CC0-2314A20C94CE}"/>
              </a:ext>
            </a:extLst>
          </p:cNvPr>
          <p:cNvSpPr>
            <a:spLocks noGrp="1"/>
          </p:cNvSpPr>
          <p:nvPr>
            <p:ph type="dt" sz="half" idx="10"/>
          </p:nvPr>
        </p:nvSpPr>
        <p:spPr/>
        <p:txBody>
          <a:bodyPr/>
          <a:lstStyle/>
          <a:p>
            <a:fld id="{FD945BFA-2589-44DD-9174-8BD10EC1EAAD}" type="datetimeFigureOut">
              <a:rPr lang="en-DK" smtClean="0"/>
              <a:t>15/04/2025</a:t>
            </a:fld>
            <a:endParaRPr lang="en-DK"/>
          </a:p>
        </p:txBody>
      </p:sp>
      <p:sp>
        <p:nvSpPr>
          <p:cNvPr id="5" name="Footer Placeholder 4">
            <a:extLst>
              <a:ext uri="{FF2B5EF4-FFF2-40B4-BE49-F238E27FC236}">
                <a16:creationId xmlns:a16="http://schemas.microsoft.com/office/drawing/2014/main" id="{364ECDB7-781B-A499-20EC-D8C3CB550812}"/>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913E6BE1-3A5A-9309-8EED-118AD7E4085A}"/>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3229937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54AAF-9F48-ADA3-7EA3-5625B034EFD0}"/>
              </a:ext>
            </a:extLst>
          </p:cNvPr>
          <p:cNvSpPr>
            <a:spLocks noGrp="1"/>
          </p:cNvSpPr>
          <p:nvPr>
            <p:ph type="title"/>
          </p:nvPr>
        </p:nvSpPr>
        <p:spPr/>
        <p:txBody>
          <a:bodyPr/>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C2209213-416B-0BCE-C285-0349652945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B73B34F3-AE46-0278-E126-56EFB2CCA632}"/>
              </a:ext>
            </a:extLst>
          </p:cNvPr>
          <p:cNvSpPr>
            <a:spLocks noGrp="1"/>
          </p:cNvSpPr>
          <p:nvPr>
            <p:ph type="dt" sz="half" idx="10"/>
          </p:nvPr>
        </p:nvSpPr>
        <p:spPr/>
        <p:txBody>
          <a:bodyPr/>
          <a:lstStyle/>
          <a:p>
            <a:fld id="{FD945BFA-2589-44DD-9174-8BD10EC1EAAD}" type="datetimeFigureOut">
              <a:rPr lang="en-DK" smtClean="0"/>
              <a:t>15/04/2025</a:t>
            </a:fld>
            <a:endParaRPr lang="en-DK"/>
          </a:p>
        </p:txBody>
      </p:sp>
      <p:sp>
        <p:nvSpPr>
          <p:cNvPr id="5" name="Footer Placeholder 4">
            <a:extLst>
              <a:ext uri="{FF2B5EF4-FFF2-40B4-BE49-F238E27FC236}">
                <a16:creationId xmlns:a16="http://schemas.microsoft.com/office/drawing/2014/main" id="{B61B70A4-6C50-783C-005F-CCA8AE466441}"/>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ADF2098E-D245-89FE-3EC1-F28B43A505F7}"/>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4231287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7380021-9DAB-B4D5-54F0-8AC918C936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DK"/>
          </a:p>
        </p:txBody>
      </p:sp>
      <p:sp>
        <p:nvSpPr>
          <p:cNvPr id="3" name="Vertical Text Placeholder 2">
            <a:extLst>
              <a:ext uri="{FF2B5EF4-FFF2-40B4-BE49-F238E27FC236}">
                <a16:creationId xmlns:a16="http://schemas.microsoft.com/office/drawing/2014/main" id="{6D5154B0-D475-2606-D663-6B150285261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C124E38A-94D9-F759-693F-40CE5855FCF4}"/>
              </a:ext>
            </a:extLst>
          </p:cNvPr>
          <p:cNvSpPr>
            <a:spLocks noGrp="1"/>
          </p:cNvSpPr>
          <p:nvPr>
            <p:ph type="dt" sz="half" idx="10"/>
          </p:nvPr>
        </p:nvSpPr>
        <p:spPr/>
        <p:txBody>
          <a:bodyPr/>
          <a:lstStyle/>
          <a:p>
            <a:fld id="{FD945BFA-2589-44DD-9174-8BD10EC1EAAD}" type="datetimeFigureOut">
              <a:rPr lang="en-DK" smtClean="0"/>
              <a:t>15/04/2025</a:t>
            </a:fld>
            <a:endParaRPr lang="en-DK"/>
          </a:p>
        </p:txBody>
      </p:sp>
      <p:sp>
        <p:nvSpPr>
          <p:cNvPr id="5" name="Footer Placeholder 4">
            <a:extLst>
              <a:ext uri="{FF2B5EF4-FFF2-40B4-BE49-F238E27FC236}">
                <a16:creationId xmlns:a16="http://schemas.microsoft.com/office/drawing/2014/main" id="{E7DD3488-04B7-6C5B-A477-26BBA65FFE28}"/>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5595D702-913B-784E-8694-797DD09E1465}"/>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3303344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6B384-14AD-921F-ADEF-84C0DC358AD6}"/>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C3050AD9-C649-5DEF-8E54-8D776687CF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44DAE7E1-8C0D-C6D7-1027-B001C981B590}"/>
              </a:ext>
            </a:extLst>
          </p:cNvPr>
          <p:cNvSpPr>
            <a:spLocks noGrp="1"/>
          </p:cNvSpPr>
          <p:nvPr>
            <p:ph type="dt" sz="half" idx="10"/>
          </p:nvPr>
        </p:nvSpPr>
        <p:spPr/>
        <p:txBody>
          <a:bodyPr/>
          <a:lstStyle/>
          <a:p>
            <a:fld id="{FD945BFA-2589-44DD-9174-8BD10EC1EAAD}" type="datetimeFigureOut">
              <a:rPr lang="en-DK" smtClean="0"/>
              <a:t>15/04/2025</a:t>
            </a:fld>
            <a:endParaRPr lang="en-DK"/>
          </a:p>
        </p:txBody>
      </p:sp>
      <p:sp>
        <p:nvSpPr>
          <p:cNvPr id="5" name="Footer Placeholder 4">
            <a:extLst>
              <a:ext uri="{FF2B5EF4-FFF2-40B4-BE49-F238E27FC236}">
                <a16:creationId xmlns:a16="http://schemas.microsoft.com/office/drawing/2014/main" id="{10E40ADC-856A-FB1D-B5BD-247C256E6302}"/>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17D4F8EE-1405-44FB-F28C-D9F0EE65C611}"/>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3513049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2368AB-7B33-354A-F63A-5FF6DE7E719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DK"/>
          </a:p>
        </p:txBody>
      </p:sp>
      <p:sp>
        <p:nvSpPr>
          <p:cNvPr id="3" name="Text Placeholder 2">
            <a:extLst>
              <a:ext uri="{FF2B5EF4-FFF2-40B4-BE49-F238E27FC236}">
                <a16:creationId xmlns:a16="http://schemas.microsoft.com/office/drawing/2014/main" id="{99186FA5-5CEC-2DC5-CF40-94A95390F9A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856B031-16E9-9819-3DF3-9E6EBCD07C28}"/>
              </a:ext>
            </a:extLst>
          </p:cNvPr>
          <p:cNvSpPr>
            <a:spLocks noGrp="1"/>
          </p:cNvSpPr>
          <p:nvPr>
            <p:ph type="dt" sz="half" idx="10"/>
          </p:nvPr>
        </p:nvSpPr>
        <p:spPr/>
        <p:txBody>
          <a:bodyPr/>
          <a:lstStyle/>
          <a:p>
            <a:fld id="{FD945BFA-2589-44DD-9174-8BD10EC1EAAD}" type="datetimeFigureOut">
              <a:rPr lang="en-DK" smtClean="0"/>
              <a:t>15/04/2025</a:t>
            </a:fld>
            <a:endParaRPr lang="en-DK"/>
          </a:p>
        </p:txBody>
      </p:sp>
      <p:sp>
        <p:nvSpPr>
          <p:cNvPr id="5" name="Footer Placeholder 4">
            <a:extLst>
              <a:ext uri="{FF2B5EF4-FFF2-40B4-BE49-F238E27FC236}">
                <a16:creationId xmlns:a16="http://schemas.microsoft.com/office/drawing/2014/main" id="{51E6FF86-A97E-52D1-BE62-4ECE299546A6}"/>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55189BA1-7DD9-9B9F-4F1A-CEB53586F513}"/>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3383585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DD661-0AF4-8980-C27A-944F253DF981}"/>
              </a:ext>
            </a:extLst>
          </p:cNvPr>
          <p:cNvSpPr>
            <a:spLocks noGrp="1"/>
          </p:cNvSpPr>
          <p:nvPr>
            <p:ph type="title"/>
          </p:nvPr>
        </p:nvSpPr>
        <p:spPr/>
        <p:txBody>
          <a:bodyPr/>
          <a:lstStyle/>
          <a:p>
            <a:r>
              <a:rPr lang="en-US"/>
              <a:t>Click to edit Master title style</a:t>
            </a:r>
            <a:endParaRPr lang="en-DK"/>
          </a:p>
        </p:txBody>
      </p:sp>
      <p:sp>
        <p:nvSpPr>
          <p:cNvPr id="3" name="Content Placeholder 2">
            <a:extLst>
              <a:ext uri="{FF2B5EF4-FFF2-40B4-BE49-F238E27FC236}">
                <a16:creationId xmlns:a16="http://schemas.microsoft.com/office/drawing/2014/main" id="{F3D36291-E057-C775-9E62-FD49AAD421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Content Placeholder 3">
            <a:extLst>
              <a:ext uri="{FF2B5EF4-FFF2-40B4-BE49-F238E27FC236}">
                <a16:creationId xmlns:a16="http://schemas.microsoft.com/office/drawing/2014/main" id="{E69DD211-4075-052F-84B4-ECA17ED4AE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Date Placeholder 4">
            <a:extLst>
              <a:ext uri="{FF2B5EF4-FFF2-40B4-BE49-F238E27FC236}">
                <a16:creationId xmlns:a16="http://schemas.microsoft.com/office/drawing/2014/main" id="{7E0E4527-EFD2-E9F9-556C-58F6C00D9362}"/>
              </a:ext>
            </a:extLst>
          </p:cNvPr>
          <p:cNvSpPr>
            <a:spLocks noGrp="1"/>
          </p:cNvSpPr>
          <p:nvPr>
            <p:ph type="dt" sz="half" idx="10"/>
          </p:nvPr>
        </p:nvSpPr>
        <p:spPr/>
        <p:txBody>
          <a:bodyPr/>
          <a:lstStyle/>
          <a:p>
            <a:fld id="{FD945BFA-2589-44DD-9174-8BD10EC1EAAD}" type="datetimeFigureOut">
              <a:rPr lang="en-DK" smtClean="0"/>
              <a:t>15/04/2025</a:t>
            </a:fld>
            <a:endParaRPr lang="en-DK"/>
          </a:p>
        </p:txBody>
      </p:sp>
      <p:sp>
        <p:nvSpPr>
          <p:cNvPr id="6" name="Footer Placeholder 5">
            <a:extLst>
              <a:ext uri="{FF2B5EF4-FFF2-40B4-BE49-F238E27FC236}">
                <a16:creationId xmlns:a16="http://schemas.microsoft.com/office/drawing/2014/main" id="{3DB085DE-78F7-79BA-51E3-448633805A30}"/>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41D8F3EB-BF65-BC5E-BE25-7617D7263301}"/>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31409536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49FFE-C168-4D2B-216F-4B245BD6B52F}"/>
              </a:ext>
            </a:extLst>
          </p:cNvPr>
          <p:cNvSpPr>
            <a:spLocks noGrp="1"/>
          </p:cNvSpPr>
          <p:nvPr>
            <p:ph type="title"/>
          </p:nvPr>
        </p:nvSpPr>
        <p:spPr>
          <a:xfrm>
            <a:off x="839788" y="365125"/>
            <a:ext cx="10515600" cy="1325563"/>
          </a:xfrm>
        </p:spPr>
        <p:txBody>
          <a:bodyPr/>
          <a:lstStyle/>
          <a:p>
            <a:r>
              <a:rPr lang="en-US"/>
              <a:t>Click to edit Master title style</a:t>
            </a:r>
            <a:endParaRPr lang="en-DK"/>
          </a:p>
        </p:txBody>
      </p:sp>
      <p:sp>
        <p:nvSpPr>
          <p:cNvPr id="3" name="Text Placeholder 2">
            <a:extLst>
              <a:ext uri="{FF2B5EF4-FFF2-40B4-BE49-F238E27FC236}">
                <a16:creationId xmlns:a16="http://schemas.microsoft.com/office/drawing/2014/main" id="{EBDC2A69-356D-D241-8B4A-0E71EF78A3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06307B-99F1-3FAC-BE89-E38BEBF258B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5" name="Text Placeholder 4">
            <a:extLst>
              <a:ext uri="{FF2B5EF4-FFF2-40B4-BE49-F238E27FC236}">
                <a16:creationId xmlns:a16="http://schemas.microsoft.com/office/drawing/2014/main" id="{D29C126A-29EA-9B19-013F-AF84B521A6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B1D956-37CA-0017-BDA8-D49E170B3E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7" name="Date Placeholder 6">
            <a:extLst>
              <a:ext uri="{FF2B5EF4-FFF2-40B4-BE49-F238E27FC236}">
                <a16:creationId xmlns:a16="http://schemas.microsoft.com/office/drawing/2014/main" id="{1CCC68A5-34E5-0FBA-B81C-B97DDD1576A2}"/>
              </a:ext>
            </a:extLst>
          </p:cNvPr>
          <p:cNvSpPr>
            <a:spLocks noGrp="1"/>
          </p:cNvSpPr>
          <p:nvPr>
            <p:ph type="dt" sz="half" idx="10"/>
          </p:nvPr>
        </p:nvSpPr>
        <p:spPr/>
        <p:txBody>
          <a:bodyPr/>
          <a:lstStyle/>
          <a:p>
            <a:fld id="{FD945BFA-2589-44DD-9174-8BD10EC1EAAD}" type="datetimeFigureOut">
              <a:rPr lang="en-DK" smtClean="0"/>
              <a:t>15/04/2025</a:t>
            </a:fld>
            <a:endParaRPr lang="en-DK"/>
          </a:p>
        </p:txBody>
      </p:sp>
      <p:sp>
        <p:nvSpPr>
          <p:cNvPr id="8" name="Footer Placeholder 7">
            <a:extLst>
              <a:ext uri="{FF2B5EF4-FFF2-40B4-BE49-F238E27FC236}">
                <a16:creationId xmlns:a16="http://schemas.microsoft.com/office/drawing/2014/main" id="{AED1DB27-DCB2-89F4-4F25-186FE0999B61}"/>
              </a:ext>
            </a:extLst>
          </p:cNvPr>
          <p:cNvSpPr>
            <a:spLocks noGrp="1"/>
          </p:cNvSpPr>
          <p:nvPr>
            <p:ph type="ftr" sz="quarter" idx="11"/>
          </p:nvPr>
        </p:nvSpPr>
        <p:spPr/>
        <p:txBody>
          <a:bodyPr/>
          <a:lstStyle/>
          <a:p>
            <a:endParaRPr lang="en-DK"/>
          </a:p>
        </p:txBody>
      </p:sp>
      <p:sp>
        <p:nvSpPr>
          <p:cNvPr id="9" name="Slide Number Placeholder 8">
            <a:extLst>
              <a:ext uri="{FF2B5EF4-FFF2-40B4-BE49-F238E27FC236}">
                <a16:creationId xmlns:a16="http://schemas.microsoft.com/office/drawing/2014/main" id="{1CCC389B-78FD-C6FE-8626-0BB25E8B5DDE}"/>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2337904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1FCBE-8EF6-6DD9-4186-BE30C8126CB3}"/>
              </a:ext>
            </a:extLst>
          </p:cNvPr>
          <p:cNvSpPr>
            <a:spLocks noGrp="1"/>
          </p:cNvSpPr>
          <p:nvPr>
            <p:ph type="title"/>
          </p:nvPr>
        </p:nvSpPr>
        <p:spPr/>
        <p:txBody>
          <a:bodyPr/>
          <a:lstStyle/>
          <a:p>
            <a:r>
              <a:rPr lang="en-US"/>
              <a:t>Click to edit Master title style</a:t>
            </a:r>
            <a:endParaRPr lang="en-DK"/>
          </a:p>
        </p:txBody>
      </p:sp>
      <p:sp>
        <p:nvSpPr>
          <p:cNvPr id="3" name="Date Placeholder 2">
            <a:extLst>
              <a:ext uri="{FF2B5EF4-FFF2-40B4-BE49-F238E27FC236}">
                <a16:creationId xmlns:a16="http://schemas.microsoft.com/office/drawing/2014/main" id="{287201EC-F527-09B1-A30D-B971E0949D74}"/>
              </a:ext>
            </a:extLst>
          </p:cNvPr>
          <p:cNvSpPr>
            <a:spLocks noGrp="1"/>
          </p:cNvSpPr>
          <p:nvPr>
            <p:ph type="dt" sz="half" idx="10"/>
          </p:nvPr>
        </p:nvSpPr>
        <p:spPr/>
        <p:txBody>
          <a:bodyPr/>
          <a:lstStyle/>
          <a:p>
            <a:fld id="{FD945BFA-2589-44DD-9174-8BD10EC1EAAD}" type="datetimeFigureOut">
              <a:rPr lang="en-DK" smtClean="0"/>
              <a:t>15/04/2025</a:t>
            </a:fld>
            <a:endParaRPr lang="en-DK"/>
          </a:p>
        </p:txBody>
      </p:sp>
      <p:sp>
        <p:nvSpPr>
          <p:cNvPr id="4" name="Footer Placeholder 3">
            <a:extLst>
              <a:ext uri="{FF2B5EF4-FFF2-40B4-BE49-F238E27FC236}">
                <a16:creationId xmlns:a16="http://schemas.microsoft.com/office/drawing/2014/main" id="{D2FC4F57-3A5E-D114-51CF-324174ED0D1C}"/>
              </a:ext>
            </a:extLst>
          </p:cNvPr>
          <p:cNvSpPr>
            <a:spLocks noGrp="1"/>
          </p:cNvSpPr>
          <p:nvPr>
            <p:ph type="ftr" sz="quarter" idx="11"/>
          </p:nvPr>
        </p:nvSpPr>
        <p:spPr/>
        <p:txBody>
          <a:bodyPr/>
          <a:lstStyle/>
          <a:p>
            <a:endParaRPr lang="en-DK"/>
          </a:p>
        </p:txBody>
      </p:sp>
      <p:sp>
        <p:nvSpPr>
          <p:cNvPr id="5" name="Slide Number Placeholder 4">
            <a:extLst>
              <a:ext uri="{FF2B5EF4-FFF2-40B4-BE49-F238E27FC236}">
                <a16:creationId xmlns:a16="http://schemas.microsoft.com/office/drawing/2014/main" id="{805E7F80-B1C1-08F0-DB55-BC729EFC0DAA}"/>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2096567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9D0CDC-A4A7-0C50-6BB0-D8A3512DAAB7}"/>
              </a:ext>
            </a:extLst>
          </p:cNvPr>
          <p:cNvSpPr>
            <a:spLocks noGrp="1"/>
          </p:cNvSpPr>
          <p:nvPr>
            <p:ph type="dt" sz="half" idx="10"/>
          </p:nvPr>
        </p:nvSpPr>
        <p:spPr/>
        <p:txBody>
          <a:bodyPr/>
          <a:lstStyle/>
          <a:p>
            <a:fld id="{FD945BFA-2589-44DD-9174-8BD10EC1EAAD}" type="datetimeFigureOut">
              <a:rPr lang="en-DK" smtClean="0"/>
              <a:t>15/04/2025</a:t>
            </a:fld>
            <a:endParaRPr lang="en-DK"/>
          </a:p>
        </p:txBody>
      </p:sp>
      <p:sp>
        <p:nvSpPr>
          <p:cNvPr id="3" name="Footer Placeholder 2">
            <a:extLst>
              <a:ext uri="{FF2B5EF4-FFF2-40B4-BE49-F238E27FC236}">
                <a16:creationId xmlns:a16="http://schemas.microsoft.com/office/drawing/2014/main" id="{306AFB20-6A76-9170-592C-AFCB515F4C43}"/>
              </a:ext>
            </a:extLst>
          </p:cNvPr>
          <p:cNvSpPr>
            <a:spLocks noGrp="1"/>
          </p:cNvSpPr>
          <p:nvPr>
            <p:ph type="ftr" sz="quarter" idx="11"/>
          </p:nvPr>
        </p:nvSpPr>
        <p:spPr/>
        <p:txBody>
          <a:bodyPr/>
          <a:lstStyle/>
          <a:p>
            <a:endParaRPr lang="en-DK"/>
          </a:p>
        </p:txBody>
      </p:sp>
      <p:sp>
        <p:nvSpPr>
          <p:cNvPr id="4" name="Slide Number Placeholder 3">
            <a:extLst>
              <a:ext uri="{FF2B5EF4-FFF2-40B4-BE49-F238E27FC236}">
                <a16:creationId xmlns:a16="http://schemas.microsoft.com/office/drawing/2014/main" id="{9D748CF6-A944-C409-6C42-091613002726}"/>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2685948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7B5C5-D2BF-D00E-DACE-24FF7A7BB5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K"/>
          </a:p>
        </p:txBody>
      </p:sp>
      <p:sp>
        <p:nvSpPr>
          <p:cNvPr id="3" name="Content Placeholder 2">
            <a:extLst>
              <a:ext uri="{FF2B5EF4-FFF2-40B4-BE49-F238E27FC236}">
                <a16:creationId xmlns:a16="http://schemas.microsoft.com/office/drawing/2014/main" id="{2FFB08D1-686F-7B51-C8A0-ECCF6DE1EE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Text Placeholder 3">
            <a:extLst>
              <a:ext uri="{FF2B5EF4-FFF2-40B4-BE49-F238E27FC236}">
                <a16:creationId xmlns:a16="http://schemas.microsoft.com/office/drawing/2014/main" id="{4983A8AF-12E7-5B82-0C25-7A1B7AAB8C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55F0F7-5180-43A8-533A-B51E3CC72E3F}"/>
              </a:ext>
            </a:extLst>
          </p:cNvPr>
          <p:cNvSpPr>
            <a:spLocks noGrp="1"/>
          </p:cNvSpPr>
          <p:nvPr>
            <p:ph type="dt" sz="half" idx="10"/>
          </p:nvPr>
        </p:nvSpPr>
        <p:spPr/>
        <p:txBody>
          <a:bodyPr/>
          <a:lstStyle/>
          <a:p>
            <a:fld id="{FD945BFA-2589-44DD-9174-8BD10EC1EAAD}" type="datetimeFigureOut">
              <a:rPr lang="en-DK" smtClean="0"/>
              <a:t>15/04/2025</a:t>
            </a:fld>
            <a:endParaRPr lang="en-DK"/>
          </a:p>
        </p:txBody>
      </p:sp>
      <p:sp>
        <p:nvSpPr>
          <p:cNvPr id="6" name="Footer Placeholder 5">
            <a:extLst>
              <a:ext uri="{FF2B5EF4-FFF2-40B4-BE49-F238E27FC236}">
                <a16:creationId xmlns:a16="http://schemas.microsoft.com/office/drawing/2014/main" id="{B300D143-B036-DD4E-3D1B-843AC81A4FEB}"/>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C6C3D11B-70C1-95DB-8D53-01ABB7B1D672}"/>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3400904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9B121-F710-75A6-FF10-BAC6DFECFF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DK"/>
          </a:p>
        </p:txBody>
      </p:sp>
      <p:sp>
        <p:nvSpPr>
          <p:cNvPr id="3" name="Picture Placeholder 2">
            <a:extLst>
              <a:ext uri="{FF2B5EF4-FFF2-40B4-BE49-F238E27FC236}">
                <a16:creationId xmlns:a16="http://schemas.microsoft.com/office/drawing/2014/main" id="{396CEB1E-8BC2-3316-FF77-850CD3E990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K"/>
          </a:p>
        </p:txBody>
      </p:sp>
      <p:sp>
        <p:nvSpPr>
          <p:cNvPr id="4" name="Text Placeholder 3">
            <a:extLst>
              <a:ext uri="{FF2B5EF4-FFF2-40B4-BE49-F238E27FC236}">
                <a16:creationId xmlns:a16="http://schemas.microsoft.com/office/drawing/2014/main" id="{297876BA-32BA-F2CB-5E21-A5528A149A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3B14A4-39A3-E4E0-175F-A028F46C157A}"/>
              </a:ext>
            </a:extLst>
          </p:cNvPr>
          <p:cNvSpPr>
            <a:spLocks noGrp="1"/>
          </p:cNvSpPr>
          <p:nvPr>
            <p:ph type="dt" sz="half" idx="10"/>
          </p:nvPr>
        </p:nvSpPr>
        <p:spPr/>
        <p:txBody>
          <a:bodyPr/>
          <a:lstStyle/>
          <a:p>
            <a:fld id="{FD945BFA-2589-44DD-9174-8BD10EC1EAAD}" type="datetimeFigureOut">
              <a:rPr lang="en-DK" smtClean="0"/>
              <a:t>15/04/2025</a:t>
            </a:fld>
            <a:endParaRPr lang="en-DK"/>
          </a:p>
        </p:txBody>
      </p:sp>
      <p:sp>
        <p:nvSpPr>
          <p:cNvPr id="6" name="Footer Placeholder 5">
            <a:extLst>
              <a:ext uri="{FF2B5EF4-FFF2-40B4-BE49-F238E27FC236}">
                <a16:creationId xmlns:a16="http://schemas.microsoft.com/office/drawing/2014/main" id="{34C9F1C2-467C-27BC-387E-649178C820D7}"/>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6FA03458-46BB-8B53-B2A2-0AACCA4ADF20}"/>
              </a:ext>
            </a:extLst>
          </p:cNvPr>
          <p:cNvSpPr>
            <a:spLocks noGrp="1"/>
          </p:cNvSpPr>
          <p:nvPr>
            <p:ph type="sldNum" sz="quarter" idx="12"/>
          </p:nvPr>
        </p:nvSpPr>
        <p:spPr/>
        <p:txBody>
          <a:bodyPr/>
          <a:lstStyle/>
          <a:p>
            <a:fld id="{B20D6917-A216-4A81-9596-2D657B0DF3D0}" type="slidenum">
              <a:rPr lang="en-DK" smtClean="0"/>
              <a:t>‹#›</a:t>
            </a:fld>
            <a:endParaRPr lang="en-DK"/>
          </a:p>
        </p:txBody>
      </p:sp>
    </p:spTree>
    <p:extLst>
      <p:ext uri="{BB962C8B-B14F-4D97-AF65-F5344CB8AC3E}">
        <p14:creationId xmlns:p14="http://schemas.microsoft.com/office/powerpoint/2010/main" val="18335361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2A6F7F-F2D8-7BBF-DA49-B34021738B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DK"/>
          </a:p>
        </p:txBody>
      </p:sp>
      <p:sp>
        <p:nvSpPr>
          <p:cNvPr id="3" name="Text Placeholder 2">
            <a:extLst>
              <a:ext uri="{FF2B5EF4-FFF2-40B4-BE49-F238E27FC236}">
                <a16:creationId xmlns:a16="http://schemas.microsoft.com/office/drawing/2014/main" id="{AB842B76-92A0-44C6-AEAC-C854D30A4D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K"/>
          </a:p>
        </p:txBody>
      </p:sp>
      <p:sp>
        <p:nvSpPr>
          <p:cNvPr id="4" name="Date Placeholder 3">
            <a:extLst>
              <a:ext uri="{FF2B5EF4-FFF2-40B4-BE49-F238E27FC236}">
                <a16:creationId xmlns:a16="http://schemas.microsoft.com/office/drawing/2014/main" id="{068C47E8-DD26-8759-6D54-E1421DAB64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D945BFA-2589-44DD-9174-8BD10EC1EAAD}" type="datetimeFigureOut">
              <a:rPr lang="en-DK" smtClean="0"/>
              <a:t>15/04/2025</a:t>
            </a:fld>
            <a:endParaRPr lang="en-DK"/>
          </a:p>
        </p:txBody>
      </p:sp>
      <p:sp>
        <p:nvSpPr>
          <p:cNvPr id="5" name="Footer Placeholder 4">
            <a:extLst>
              <a:ext uri="{FF2B5EF4-FFF2-40B4-BE49-F238E27FC236}">
                <a16:creationId xmlns:a16="http://schemas.microsoft.com/office/drawing/2014/main" id="{A2A650B4-A0AF-B33C-5CFE-ECA5A26E57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DK"/>
          </a:p>
        </p:txBody>
      </p:sp>
      <p:sp>
        <p:nvSpPr>
          <p:cNvPr id="6" name="Slide Number Placeholder 5">
            <a:extLst>
              <a:ext uri="{FF2B5EF4-FFF2-40B4-BE49-F238E27FC236}">
                <a16:creationId xmlns:a16="http://schemas.microsoft.com/office/drawing/2014/main" id="{E5BAA5AE-0811-7561-08C6-B324177830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20D6917-A216-4A81-9596-2D657B0DF3D0}" type="slidenum">
              <a:rPr lang="en-DK" smtClean="0"/>
              <a:t>‹#›</a:t>
            </a:fld>
            <a:endParaRPr lang="en-DK"/>
          </a:p>
        </p:txBody>
      </p:sp>
    </p:spTree>
    <p:extLst>
      <p:ext uri="{BB962C8B-B14F-4D97-AF65-F5344CB8AC3E}">
        <p14:creationId xmlns:p14="http://schemas.microsoft.com/office/powerpoint/2010/main" val="3929179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B7CDDD-DDE4-8B42-6975-C146BA7A1CAC}"/>
              </a:ext>
            </a:extLst>
          </p:cNvPr>
          <p:cNvSpPr txBox="1"/>
          <p:nvPr/>
        </p:nvSpPr>
        <p:spPr>
          <a:xfrm>
            <a:off x="0" y="1"/>
            <a:ext cx="12192000" cy="4390817"/>
          </a:xfrm>
          <a:prstGeom prst="rect">
            <a:avLst/>
          </a:prstGeom>
          <a:noFill/>
        </p:spPr>
        <p:txBody>
          <a:bodyPr wrap="square">
            <a:spAutoFit/>
          </a:bodyPr>
          <a:lstStyle/>
          <a:p>
            <a:pPr algn="ctr">
              <a:lnSpc>
                <a:spcPct val="107000"/>
              </a:lnSpc>
              <a:spcAft>
                <a:spcPts val="800"/>
              </a:spcAft>
            </a:pPr>
            <a:r>
              <a:rPr lang="en-GB" sz="4400" b="1" kern="100" dirty="0">
                <a:effectLst/>
                <a:latin typeface="Calibri" panose="020F0502020204030204" pitchFamily="34" charset="0"/>
                <a:ea typeface="Times New Roman" panose="02020603050405020304" pitchFamily="18" charset="0"/>
                <a:cs typeface="Times New Roman" panose="02020603050405020304" pitchFamily="18" charset="0"/>
              </a:rPr>
              <a:t>Pain Detection and Pain Tolerance Thresholds</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1400" kern="100">
                <a:effectLst/>
                <a:latin typeface="Calibri" panose="020F0502020204030204" pitchFamily="34" charset="0"/>
                <a:ea typeface="Times New Roman" panose="02020603050405020304" pitchFamily="18" charset="0"/>
                <a:cs typeface="Times New Roman" panose="02020603050405020304" pitchFamily="18" charset="0"/>
              </a:rPr>
              <a:t> </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3200" kern="100" dirty="0">
                <a:effectLst/>
                <a:latin typeface="Calibri" panose="020F0502020204030204" pitchFamily="34" charset="0"/>
                <a:ea typeface="Times New Roman" panose="02020603050405020304" pitchFamily="18" charset="0"/>
                <a:cs typeface="Times New Roman" panose="02020603050405020304" pitchFamily="18" charset="0"/>
              </a:rPr>
              <a:t>In this test, the pressure on the cuff on your dominant leg will gradually increase. I would like you to rate the pressure sensation with the scale in your hand. The scale goes from </a:t>
            </a:r>
            <a:r>
              <a:rPr lang="en-GB" sz="3200" b="1" kern="100" dirty="0">
                <a:effectLst/>
                <a:latin typeface="Calibri" panose="020F0502020204030204" pitchFamily="34" charset="0"/>
                <a:ea typeface="Times New Roman" panose="02020603050405020304" pitchFamily="18" charset="0"/>
                <a:cs typeface="Times New Roman" panose="02020603050405020304" pitchFamily="18" charset="0"/>
              </a:rPr>
              <a:t>No Pain</a:t>
            </a:r>
            <a:r>
              <a:rPr lang="en-GB" sz="3200" kern="100" dirty="0">
                <a:effectLst/>
                <a:latin typeface="Calibri" panose="020F0502020204030204" pitchFamily="34" charset="0"/>
                <a:ea typeface="Times New Roman" panose="02020603050405020304" pitchFamily="18" charset="0"/>
                <a:cs typeface="Times New Roman" panose="02020603050405020304" pitchFamily="18" charset="0"/>
              </a:rPr>
              <a:t> to </a:t>
            </a:r>
            <a:r>
              <a:rPr lang="en-GB" sz="3200" b="1" kern="100" dirty="0">
                <a:effectLst/>
                <a:latin typeface="Calibri" panose="020F0502020204030204" pitchFamily="34" charset="0"/>
                <a:ea typeface="Times New Roman" panose="02020603050405020304" pitchFamily="18" charset="0"/>
                <a:cs typeface="Times New Roman" panose="02020603050405020304" pitchFamily="18" charset="0"/>
              </a:rPr>
              <a:t>Maximal Pain</a:t>
            </a:r>
            <a:r>
              <a:rPr lang="en-GB" sz="3200" kern="100" dirty="0">
                <a:effectLst/>
                <a:latin typeface="Calibri" panose="020F0502020204030204" pitchFamily="34" charset="0"/>
                <a:ea typeface="Times New Roman" panose="02020603050405020304" pitchFamily="18" charset="0"/>
                <a:cs typeface="Times New Roman" panose="02020603050405020304" pitchFamily="18" charset="0"/>
              </a:rPr>
              <a:t>. When you rate the pain, it is important that you start rating the moment you feel the slightest hint of pain. The Maximal Pain is the worst pain you can endure and when you reach this level the pressure will automatically stop.</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8424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2B8B93-7E3E-30EA-004B-43F1423D022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D6F7C62-D3FC-12C1-6E0E-5F4E4B0C9F0B}"/>
              </a:ext>
            </a:extLst>
          </p:cNvPr>
          <p:cNvSpPr txBox="1"/>
          <p:nvPr/>
        </p:nvSpPr>
        <p:spPr>
          <a:xfrm>
            <a:off x="0" y="0"/>
            <a:ext cx="12192000" cy="4917757"/>
          </a:xfrm>
          <a:prstGeom prst="rect">
            <a:avLst/>
          </a:prstGeom>
          <a:noFill/>
        </p:spPr>
        <p:txBody>
          <a:bodyPr wrap="square">
            <a:spAutoFit/>
          </a:bodyPr>
          <a:lstStyle/>
          <a:p>
            <a:pPr algn="ctr">
              <a:lnSpc>
                <a:spcPct val="107000"/>
              </a:lnSpc>
              <a:spcAft>
                <a:spcPts val="800"/>
              </a:spcAft>
            </a:pPr>
            <a:r>
              <a:rPr lang="en-GB" sz="4400" b="1" kern="100" dirty="0">
                <a:effectLst/>
                <a:latin typeface="Calibri" panose="020F0502020204030204" pitchFamily="34" charset="0"/>
                <a:ea typeface="Times New Roman" panose="02020603050405020304" pitchFamily="18" charset="0"/>
                <a:cs typeface="Times New Roman" panose="02020603050405020304" pitchFamily="18" charset="0"/>
              </a:rPr>
              <a:t>Temporal Summation</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14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3200" kern="100" dirty="0">
                <a:effectLst/>
                <a:latin typeface="Calibri" panose="020F0502020204030204" pitchFamily="34" charset="0"/>
                <a:ea typeface="Times New Roman" panose="02020603050405020304" pitchFamily="18" charset="0"/>
                <a:cs typeface="Times New Roman" panose="02020603050405020304" pitchFamily="18" charset="0"/>
              </a:rPr>
              <a:t>This is a new test that is a bit different from the ones before. In this test you will feel pressure squeezes one after another. For each squeeze rate the pressure sensation as quickly as possible with the rating scale in your hand. After you rated the sensation just leave the slider where it is until you feel the next squeeze. The squeezes comes fast and there is no right or wrong answer, just provide your immediate rating of the sensation as fast as possible.</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73017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2536C-89C3-2503-3921-FA0C9B351985}"/>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5ACBBC21-61AA-8C26-AD30-5D3C5E5257E5}"/>
              </a:ext>
            </a:extLst>
          </p:cNvPr>
          <p:cNvSpPr txBox="1"/>
          <p:nvPr/>
        </p:nvSpPr>
        <p:spPr>
          <a:xfrm>
            <a:off x="0" y="0"/>
            <a:ext cx="12192000" cy="5444696"/>
          </a:xfrm>
          <a:prstGeom prst="rect">
            <a:avLst/>
          </a:prstGeom>
          <a:noFill/>
        </p:spPr>
        <p:txBody>
          <a:bodyPr wrap="square">
            <a:spAutoFit/>
          </a:bodyPr>
          <a:lstStyle/>
          <a:p>
            <a:pPr algn="ctr">
              <a:lnSpc>
                <a:spcPct val="107000"/>
              </a:lnSpc>
              <a:spcAft>
                <a:spcPts val="800"/>
              </a:spcAft>
            </a:pPr>
            <a:r>
              <a:rPr lang="en-GB" sz="4400" b="1" kern="100" dirty="0">
                <a:effectLst/>
                <a:latin typeface="Calibri" panose="020F0502020204030204" pitchFamily="34" charset="0"/>
                <a:ea typeface="Times New Roman" panose="02020603050405020304" pitchFamily="18" charset="0"/>
                <a:cs typeface="Times New Roman" panose="02020603050405020304" pitchFamily="18" charset="0"/>
              </a:rPr>
              <a:t>Conditioned Pain Modulation</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14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3200" kern="100" dirty="0">
                <a:effectLst/>
                <a:latin typeface="Calibri" panose="020F0502020204030204" pitchFamily="34" charset="0"/>
                <a:ea typeface="Times New Roman" panose="02020603050405020304" pitchFamily="18" charset="0"/>
                <a:cs typeface="Times New Roman" panose="02020603050405020304" pitchFamily="18" charset="0"/>
              </a:rPr>
              <a:t>In this test you will place your non-dominant hand into a hot water bath. After one minute the pressure on the cuff on your dominant leg will gradually increase. I would like you to rate the pain you feel on the dominant leg only with the scale in your hand. The scale goes from </a:t>
            </a:r>
            <a:r>
              <a:rPr lang="en-GB" sz="3200" b="1" kern="100" dirty="0">
                <a:effectLst/>
                <a:latin typeface="Calibri" panose="020F0502020204030204" pitchFamily="34" charset="0"/>
                <a:ea typeface="Times New Roman" panose="02020603050405020304" pitchFamily="18" charset="0"/>
                <a:cs typeface="Times New Roman" panose="02020603050405020304" pitchFamily="18" charset="0"/>
              </a:rPr>
              <a:t>No Pain</a:t>
            </a:r>
            <a:r>
              <a:rPr lang="en-GB" sz="3200" kern="100" dirty="0">
                <a:effectLst/>
                <a:latin typeface="Calibri" panose="020F0502020204030204" pitchFamily="34" charset="0"/>
                <a:ea typeface="Times New Roman" panose="02020603050405020304" pitchFamily="18" charset="0"/>
                <a:cs typeface="Times New Roman" panose="02020603050405020304" pitchFamily="18" charset="0"/>
              </a:rPr>
              <a:t> to </a:t>
            </a:r>
            <a:r>
              <a:rPr lang="en-GB" sz="3200" b="1" kern="100" dirty="0">
                <a:effectLst/>
                <a:latin typeface="Calibri" panose="020F0502020204030204" pitchFamily="34" charset="0"/>
                <a:ea typeface="Times New Roman" panose="02020603050405020304" pitchFamily="18" charset="0"/>
                <a:cs typeface="Times New Roman" panose="02020603050405020304" pitchFamily="18" charset="0"/>
              </a:rPr>
              <a:t>Maximal Pain</a:t>
            </a:r>
            <a:r>
              <a:rPr lang="en-GB" sz="3200" kern="100" dirty="0">
                <a:effectLst/>
                <a:latin typeface="Calibri" panose="020F0502020204030204" pitchFamily="34" charset="0"/>
                <a:ea typeface="Times New Roman" panose="02020603050405020304" pitchFamily="18" charset="0"/>
                <a:cs typeface="Times New Roman" panose="02020603050405020304" pitchFamily="18" charset="0"/>
              </a:rPr>
              <a:t>. When you rate the pain, it is important that you start rating the moment you feel the slightest hint of pain. The Maximal Pain is the worst pain you can endure and when you reach this level the pressure will automatically stop.</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4826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E905F2-B378-31C2-4600-E6CC3629D42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ECA7D27-FC7F-896B-1956-E3EA04103719}"/>
              </a:ext>
            </a:extLst>
          </p:cNvPr>
          <p:cNvSpPr txBox="1"/>
          <p:nvPr/>
        </p:nvSpPr>
        <p:spPr>
          <a:xfrm>
            <a:off x="0" y="0"/>
            <a:ext cx="12192000" cy="2385653"/>
          </a:xfrm>
          <a:prstGeom prst="rect">
            <a:avLst/>
          </a:prstGeom>
          <a:noFill/>
        </p:spPr>
        <p:txBody>
          <a:bodyPr wrap="square">
            <a:spAutoFit/>
          </a:bodyPr>
          <a:lstStyle/>
          <a:p>
            <a:pPr algn="ctr">
              <a:lnSpc>
                <a:spcPct val="107000"/>
              </a:lnSpc>
              <a:spcAft>
                <a:spcPts val="800"/>
              </a:spcAft>
            </a:pPr>
            <a:r>
              <a:rPr lang="en-GB" sz="4400" b="1" kern="100" dirty="0">
                <a:effectLst/>
                <a:latin typeface="Calibri" panose="020F0502020204030204" pitchFamily="34" charset="0"/>
                <a:ea typeface="Times New Roman" panose="02020603050405020304" pitchFamily="18" charset="0"/>
                <a:cs typeface="Times New Roman" panose="02020603050405020304" pitchFamily="18" charset="0"/>
              </a:rPr>
              <a:t>Conditioned Pain Modulation</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GB" sz="1400" kern="1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3200" kern="100" dirty="0">
                <a:effectLst/>
                <a:latin typeface="Calibri" panose="020F0502020204030204" pitchFamily="34" charset="0"/>
                <a:ea typeface="Times New Roman" panose="02020603050405020304" pitchFamily="18" charset="0"/>
                <a:cs typeface="Times New Roman" panose="02020603050405020304" pitchFamily="18" charset="0"/>
              </a:rPr>
              <a:t>Remove hand from water</a:t>
            </a:r>
          </a:p>
          <a:p>
            <a:pPr>
              <a:lnSpc>
                <a:spcPct val="107000"/>
              </a:lnSpc>
              <a:spcAft>
                <a:spcPts val="800"/>
              </a:spcAft>
            </a:pPr>
            <a:r>
              <a:rPr lang="en-GB" sz="3200" kern="100" dirty="0">
                <a:latin typeface="Calibri" panose="020F0502020204030204" pitchFamily="34" charset="0"/>
                <a:ea typeface="Times New Roman" panose="02020603050405020304" pitchFamily="18" charset="0"/>
                <a:cs typeface="Times New Roman" panose="02020603050405020304" pitchFamily="18" charset="0"/>
              </a:rPr>
              <a:t>Set the slider to 0</a:t>
            </a:r>
            <a:endParaRPr lang="en-DK" sz="1400" kern="1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17335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TotalTime>
  <Words>330</Words>
  <Application>Microsoft Office PowerPoint</Application>
  <PresentationFormat>Widescreen</PresentationFormat>
  <Paragraphs>21</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Aptos</vt:lpstr>
      <vt:lpstr>Aptos Display</vt:lpstr>
      <vt:lpstr>Arial</vt:lpstr>
      <vt:lpstr>Calibri</vt:lpstr>
      <vt:lpstr>Fira Code</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Kristian Hennings</dc:creator>
  <cp:lastModifiedBy>Kristian Hennings</cp:lastModifiedBy>
  <cp:revision>21</cp:revision>
  <dcterms:created xsi:type="dcterms:W3CDTF">2024-09-15T13:42:36Z</dcterms:created>
  <dcterms:modified xsi:type="dcterms:W3CDTF">2025-04-15T10:01:08Z</dcterms:modified>
</cp:coreProperties>
</file>