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41" autoAdjust="0"/>
  </p:normalViewPr>
  <p:slideViewPr>
    <p:cSldViewPr snapToGrid="0">
      <p:cViewPr varScale="1">
        <p:scale>
          <a:sx n="82" d="100"/>
          <a:sy n="82" d="100"/>
        </p:scale>
        <p:origin x="167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641E-1FEC-4D17-ABE5-FD3DD377A8DB}" type="datetimeFigureOut">
              <a:rPr lang="en-DK" smtClean="0"/>
              <a:t>14/03/2025</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87C0-0654-45DF-9D5A-54C128884D5E}" type="slidenum">
              <a:rPr lang="en-DK" smtClean="0"/>
              <a:t>‹#›</a:t>
            </a:fld>
            <a:endParaRPr lang="en-DK"/>
          </a:p>
        </p:txBody>
      </p:sp>
    </p:spTree>
    <p:extLst>
      <p:ext uri="{BB962C8B-B14F-4D97-AF65-F5344CB8AC3E}">
        <p14:creationId xmlns:p14="http://schemas.microsoft.com/office/powerpoint/2010/main" val="17099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SR01.png</a:t>
            </a:r>
            <a:endParaRPr lang="en-GB" b="0" dirty="0">
              <a:solidFill>
                <a:srgbClr val="D4D4D4"/>
              </a:solidFill>
              <a:effectLst/>
              <a:latin typeface="Fira Code" pitchFamily="1" charset="0"/>
            </a:endParaRPr>
          </a:p>
          <a:p>
            <a:endParaRPr lang="en-DK" dirty="0"/>
          </a:p>
        </p:txBody>
      </p:sp>
      <p:sp>
        <p:nvSpPr>
          <p:cNvPr id="4" name="Slide Number Placeholder 3"/>
          <p:cNvSpPr>
            <a:spLocks noGrp="1"/>
          </p:cNvSpPr>
          <p:nvPr>
            <p:ph type="sldNum" sz="quarter" idx="5"/>
          </p:nvPr>
        </p:nvSpPr>
        <p:spPr/>
        <p:txBody>
          <a:bodyPr/>
          <a:lstStyle/>
          <a:p>
            <a:fld id="{BAC487C0-0654-45DF-9D5A-54C128884D5E}" type="slidenum">
              <a:rPr lang="en-DK" smtClean="0"/>
              <a:t>1</a:t>
            </a:fld>
            <a:endParaRPr lang="en-DK"/>
          </a:p>
        </p:txBody>
      </p:sp>
    </p:spTree>
    <p:extLst>
      <p:ext uri="{BB962C8B-B14F-4D97-AF65-F5344CB8AC3E}">
        <p14:creationId xmlns:p14="http://schemas.microsoft.com/office/powerpoint/2010/main" val="417294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9498-C6AB-6265-AA71-B61B54B56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9B46D-E2CD-465A-AE8C-DAC884652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764E-917B-96CF-24EE-FC86A25FF9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TS.png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190B124B-FB17-6E9A-FC5D-0B30965CBA1A}"/>
              </a:ext>
            </a:extLst>
          </p:cNvPr>
          <p:cNvSpPr>
            <a:spLocks noGrp="1"/>
          </p:cNvSpPr>
          <p:nvPr>
            <p:ph type="sldNum" sz="quarter" idx="5"/>
          </p:nvPr>
        </p:nvSpPr>
        <p:spPr/>
        <p:txBody>
          <a:bodyPr/>
          <a:lstStyle/>
          <a:p>
            <a:fld id="{BAC487C0-0654-45DF-9D5A-54C128884D5E}" type="slidenum">
              <a:rPr lang="en-DK" smtClean="0"/>
              <a:t>2</a:t>
            </a:fld>
            <a:endParaRPr lang="en-DK"/>
          </a:p>
        </p:txBody>
      </p:sp>
    </p:spTree>
    <p:extLst>
      <p:ext uri="{BB962C8B-B14F-4D97-AF65-F5344CB8AC3E}">
        <p14:creationId xmlns:p14="http://schemas.microsoft.com/office/powerpoint/2010/main" val="426715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4F20B-94D6-2393-2023-61AD6DC59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E668-8FD8-7507-23CA-2DE783BB1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9026-1105-AEA9-6015-092FF97A57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CPM.png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2ECFF1CD-C7B7-855A-CE00-9A3F87EB10B5}"/>
              </a:ext>
            </a:extLst>
          </p:cNvPr>
          <p:cNvSpPr>
            <a:spLocks noGrp="1"/>
          </p:cNvSpPr>
          <p:nvPr>
            <p:ph type="sldNum" sz="quarter" idx="5"/>
          </p:nvPr>
        </p:nvSpPr>
        <p:spPr/>
        <p:txBody>
          <a:bodyPr/>
          <a:lstStyle/>
          <a:p>
            <a:fld id="{BAC487C0-0654-45DF-9D5A-54C128884D5E}" type="slidenum">
              <a:rPr lang="en-DK" smtClean="0"/>
              <a:t>3</a:t>
            </a:fld>
            <a:endParaRPr lang="en-DK"/>
          </a:p>
        </p:txBody>
      </p:sp>
    </p:spTree>
    <p:extLst>
      <p:ext uri="{BB962C8B-B14F-4D97-AF65-F5344CB8AC3E}">
        <p14:creationId xmlns:p14="http://schemas.microsoft.com/office/powerpoint/2010/main" val="17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14/03/2025</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14/03/2025</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7CDDD-DDE4-8B42-6975-C146BA7A1CAC}"/>
              </a:ext>
            </a:extLst>
          </p:cNvPr>
          <p:cNvSpPr txBox="1"/>
          <p:nvPr/>
        </p:nvSpPr>
        <p:spPr>
          <a:xfrm>
            <a:off x="0" y="1"/>
            <a:ext cx="12192000" cy="439081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8B93-7E3E-30EA-004B-43F1423D02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6F7C62-D3FC-12C1-6E0E-5F4E4B0C9F0B}"/>
              </a:ext>
            </a:extLst>
          </p:cNvPr>
          <p:cNvSpPr txBox="1"/>
          <p:nvPr/>
        </p:nvSpPr>
        <p:spPr>
          <a:xfrm>
            <a:off x="0" y="0"/>
            <a:ext cx="12192000" cy="491775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right or wrong answer, just provide your immediate rating of the sensation as fast as possible.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1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2536C-89C3-2503-3921-FA0C9B3519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CBBC21-61AA-8C26-AD30-5D3C5E5257E5}"/>
              </a:ext>
            </a:extLst>
          </p:cNvPr>
          <p:cNvSpPr txBox="1"/>
          <p:nvPr/>
        </p:nvSpPr>
        <p:spPr>
          <a:xfrm>
            <a:off x="0" y="0"/>
            <a:ext cx="12192000" cy="5444696"/>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place your non-dominant hand into a hot water bath. After one minute the pressure on the cuff on your dominant leg will gradually increase. I would like you to rate the pain you feel on the dominant leg only with the scale in your hand. The scale goes from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26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313</Words>
  <Application>Microsoft Office PowerPoint</Application>
  <PresentationFormat>Widescreen</PresentationFormat>
  <Paragraphs>15</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Fira Code</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19</cp:revision>
  <dcterms:created xsi:type="dcterms:W3CDTF">2024-09-15T13:42:36Z</dcterms:created>
  <dcterms:modified xsi:type="dcterms:W3CDTF">2025-03-14T15:59:09Z</dcterms:modified>
</cp:coreProperties>
</file>