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641" autoAdjust="0"/>
  </p:normalViewPr>
  <p:slideViewPr>
    <p:cSldViewPr snapToGrid="0">
      <p:cViewPr varScale="1">
        <p:scale>
          <a:sx n="90" d="100"/>
          <a:sy n="90" d="100"/>
        </p:scale>
        <p:origin x="1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641E-1FEC-4D17-ABE5-FD3DD377A8DB}" type="datetimeFigureOut">
              <a:rPr lang="en-DK" smtClean="0"/>
              <a:t>15/04/2025</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87C0-0654-45DF-9D5A-54C128884D5E}" type="slidenum">
              <a:rPr lang="en-DK" smtClean="0"/>
              <a:t>‹#›</a:t>
            </a:fld>
            <a:endParaRPr lang="en-DK"/>
          </a:p>
        </p:txBody>
      </p:sp>
    </p:spTree>
    <p:extLst>
      <p:ext uri="{BB962C8B-B14F-4D97-AF65-F5344CB8AC3E}">
        <p14:creationId xmlns:p14="http://schemas.microsoft.com/office/powerpoint/2010/main" val="17099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SR01.png</a:t>
            </a:r>
            <a:endParaRPr lang="en-GB" b="0" dirty="0">
              <a:solidFill>
                <a:srgbClr val="D4D4D4"/>
              </a:solidFill>
              <a:effectLst/>
              <a:latin typeface="Fira Code" pitchFamily="1" charset="0"/>
            </a:endParaRPr>
          </a:p>
          <a:p>
            <a:endParaRPr lang="en-DK" dirty="0"/>
          </a:p>
        </p:txBody>
      </p:sp>
      <p:sp>
        <p:nvSpPr>
          <p:cNvPr id="4" name="Slide Number Placeholder 3"/>
          <p:cNvSpPr>
            <a:spLocks noGrp="1"/>
          </p:cNvSpPr>
          <p:nvPr>
            <p:ph type="sldNum" sz="quarter" idx="5"/>
          </p:nvPr>
        </p:nvSpPr>
        <p:spPr/>
        <p:txBody>
          <a:bodyPr/>
          <a:lstStyle/>
          <a:p>
            <a:fld id="{BAC487C0-0654-45DF-9D5A-54C128884D5E}" type="slidenum">
              <a:rPr lang="en-DK" smtClean="0"/>
              <a:t>1</a:t>
            </a:fld>
            <a:endParaRPr lang="en-DK"/>
          </a:p>
        </p:txBody>
      </p:sp>
    </p:spTree>
    <p:extLst>
      <p:ext uri="{BB962C8B-B14F-4D97-AF65-F5344CB8AC3E}">
        <p14:creationId xmlns:p14="http://schemas.microsoft.com/office/powerpoint/2010/main" val="417294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9498-C6AB-6265-AA71-B61B54B56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9B46D-E2CD-465A-AE8C-DAC884652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764E-917B-96CF-24EE-FC86A25FF9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TS.png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190B124B-FB17-6E9A-FC5D-0B30965CBA1A}"/>
              </a:ext>
            </a:extLst>
          </p:cNvPr>
          <p:cNvSpPr>
            <a:spLocks noGrp="1"/>
          </p:cNvSpPr>
          <p:nvPr>
            <p:ph type="sldNum" sz="quarter" idx="5"/>
          </p:nvPr>
        </p:nvSpPr>
        <p:spPr/>
        <p:txBody>
          <a:bodyPr/>
          <a:lstStyle/>
          <a:p>
            <a:fld id="{BAC487C0-0654-45DF-9D5A-54C128884D5E}" type="slidenum">
              <a:rPr lang="en-DK" smtClean="0"/>
              <a:t>2</a:t>
            </a:fld>
            <a:endParaRPr lang="en-DK"/>
          </a:p>
        </p:txBody>
      </p:sp>
    </p:spTree>
    <p:extLst>
      <p:ext uri="{BB962C8B-B14F-4D97-AF65-F5344CB8AC3E}">
        <p14:creationId xmlns:p14="http://schemas.microsoft.com/office/powerpoint/2010/main" val="426715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4F20B-94D6-2393-2023-61AD6DC59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E668-8FD8-7507-23CA-2DE783BB1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9026-1105-AEA9-6015-092FF97A57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a:solidFill>
                  <a:srgbClr val="CE9178"/>
                </a:solidFill>
                <a:effectLst/>
                <a:latin typeface="Fira Code" pitchFamily="1" charset="0"/>
              </a:rPr>
              <a:t>HOT.</a:t>
            </a:r>
            <a:r>
              <a:rPr lang="en-GB" b="0" dirty="0">
                <a:solidFill>
                  <a:srgbClr val="CE9178"/>
                </a:solidFill>
                <a:effectLst/>
                <a:latin typeface="Fira Code" pitchFamily="1" charset="0"/>
              </a:rPr>
              <a:t>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2ECFF1CD-C7B7-855A-CE00-9A3F87EB10B5}"/>
              </a:ext>
            </a:extLst>
          </p:cNvPr>
          <p:cNvSpPr>
            <a:spLocks noGrp="1"/>
          </p:cNvSpPr>
          <p:nvPr>
            <p:ph type="sldNum" sz="quarter" idx="5"/>
          </p:nvPr>
        </p:nvSpPr>
        <p:spPr/>
        <p:txBody>
          <a:bodyPr/>
          <a:lstStyle/>
          <a:p>
            <a:fld id="{BAC487C0-0654-45DF-9D5A-54C128884D5E}" type="slidenum">
              <a:rPr lang="en-DK" smtClean="0"/>
              <a:t>3</a:t>
            </a:fld>
            <a:endParaRPr lang="en-DK"/>
          </a:p>
        </p:txBody>
      </p:sp>
    </p:spTree>
    <p:extLst>
      <p:ext uri="{BB962C8B-B14F-4D97-AF65-F5344CB8AC3E}">
        <p14:creationId xmlns:p14="http://schemas.microsoft.com/office/powerpoint/2010/main" val="17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EA81E-E674-416D-7FC6-FBC838CD5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259EA-6754-9F8B-AEFD-898A58B8B3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D95B4-B914-3CE4-BA27-A3590E7B3E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CPM.png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CE447FD0-C8BF-7A95-7286-ACFF60339581}"/>
              </a:ext>
            </a:extLst>
          </p:cNvPr>
          <p:cNvSpPr>
            <a:spLocks noGrp="1"/>
          </p:cNvSpPr>
          <p:nvPr>
            <p:ph type="sldNum" sz="quarter" idx="5"/>
          </p:nvPr>
        </p:nvSpPr>
        <p:spPr/>
        <p:txBody>
          <a:bodyPr/>
          <a:lstStyle/>
          <a:p>
            <a:fld id="{BAC487C0-0654-45DF-9D5A-54C128884D5E}" type="slidenum">
              <a:rPr lang="en-DK" smtClean="0"/>
              <a:t>4</a:t>
            </a:fld>
            <a:endParaRPr lang="en-DK"/>
          </a:p>
        </p:txBody>
      </p:sp>
    </p:spTree>
    <p:extLst>
      <p:ext uri="{BB962C8B-B14F-4D97-AF65-F5344CB8AC3E}">
        <p14:creationId xmlns:p14="http://schemas.microsoft.com/office/powerpoint/2010/main" val="250894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7CDDD-DDE4-8B42-6975-C146BA7A1CAC}"/>
              </a:ext>
            </a:extLst>
          </p:cNvPr>
          <p:cNvSpPr txBox="1"/>
          <p:nvPr/>
        </p:nvSpPr>
        <p:spPr>
          <a:xfrm>
            <a:off x="234462" y="1"/>
            <a:ext cx="11570676" cy="6041269"/>
          </a:xfrm>
          <a:prstGeom prst="rect">
            <a:avLst/>
          </a:prstGeom>
          <a:noFill/>
        </p:spPr>
        <p:txBody>
          <a:bodyPr wrap="square">
            <a:spAutoFit/>
          </a:bodyPr>
          <a:lstStyle/>
          <a:p>
            <a:pPr algn="ctr">
              <a:lnSpc>
                <a:spcPct val="107000"/>
              </a:lnSpc>
              <a:spcAft>
                <a:spcPts val="800"/>
              </a:spcAft>
            </a:pPr>
            <a:endPar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Pijndetectie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en</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pijntolerantiedrempels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nl-NL"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Bij deze test zal de druk op de manchet van uw dominante been geleidelijk toenemen. Ik wil dat u de druksensatie beoordeelt met de schaal in uw hand. De schaal gaat van Geen Pijn tot Maximale Pijn. Wanneer u de pijn beoordeelt, is het belangrijk dat u begint met beoordelen op het moment dat u de geringste hint van pijn voelt. De Maximale Pijn is de ergste pijn die u kunt verdragen en wanneer u dit niveau bereikt, stopt de druk automatisch.</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8B93-7E3E-30EA-004B-43F1423D02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6F7C62-D3FC-12C1-6E0E-5F4E4B0C9F0B}"/>
              </a:ext>
            </a:extLst>
          </p:cNvPr>
          <p:cNvSpPr txBox="1"/>
          <p:nvPr/>
        </p:nvSpPr>
        <p:spPr>
          <a:xfrm>
            <a:off x="263769" y="246185"/>
            <a:ext cx="11664461" cy="5214184"/>
          </a:xfrm>
          <a:prstGeom prst="rect">
            <a:avLst/>
          </a:prstGeom>
          <a:noFill/>
        </p:spPr>
        <p:txBody>
          <a:bodyPr wrap="square">
            <a:spAutoFit/>
          </a:bodyPr>
          <a:lstStyle/>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Tijdelijke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samenvatting</a:t>
            </a: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endParaRPr lang="nl-NL" sz="3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Dit is een nieuwe test die een beetje anders is dan de vorige. In deze test voel je de ene na de andere drukknijp. Geef voor elke knijp de druksensatie zo snel mogelijk aan met de beoordelingsschaal in je hand. Nadat je de sensatie hebt beoordeeld, laat je de schuifregelaar gewoon staan ​​totdat je de volgende knijp voelt. De knijpen komen snel en er is geen goed of fout antwoord, geef gewoon zo snel mogelijk je onmiddellijke beoordeling van de sensatie.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1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2536C-89C3-2503-3921-FA0C9B3519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CBBC21-61AA-8C26-AD30-5D3C5E5257E5}"/>
              </a:ext>
            </a:extLst>
          </p:cNvPr>
          <p:cNvSpPr txBox="1"/>
          <p:nvPr/>
        </p:nvSpPr>
        <p:spPr>
          <a:xfrm>
            <a:off x="281353" y="351692"/>
            <a:ext cx="11629293" cy="5638531"/>
          </a:xfrm>
          <a:prstGeom prst="rect">
            <a:avLst/>
          </a:prstGeom>
          <a:noFill/>
        </p:spPr>
        <p:txBody>
          <a:bodyPr wrap="square">
            <a:spAutoFit/>
          </a:bodyPr>
          <a:lstStyle/>
          <a:p>
            <a:pPr algn="ctr">
              <a:lnSpc>
                <a:spcPct val="107000"/>
              </a:lnSpc>
              <a:spcAft>
                <a:spcPts val="800"/>
              </a:spcAft>
            </a:pP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Geconditioneerde</a:t>
            </a: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 </a:t>
            </a:r>
            <a:r>
              <a:rPr lang="en-GB" sz="4400" b="1" kern="100" dirty="0" err="1">
                <a:effectLst/>
                <a:latin typeface="Calibri" panose="020F0502020204030204" pitchFamily="34" charset="0"/>
                <a:ea typeface="Times New Roman" panose="02020603050405020304" pitchFamily="18" charset="0"/>
                <a:cs typeface="Times New Roman" panose="02020603050405020304" pitchFamily="18" charset="0"/>
              </a:rPr>
              <a:t>pijnmodulatie</a:t>
            </a: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nl-NL" sz="3200" kern="100" dirty="0">
                <a:effectLst/>
                <a:latin typeface="Calibri" panose="020F0502020204030204" pitchFamily="34" charset="0"/>
                <a:ea typeface="Times New Roman" panose="02020603050405020304" pitchFamily="18" charset="0"/>
                <a:cs typeface="Times New Roman" panose="02020603050405020304" pitchFamily="18" charset="0"/>
              </a:rPr>
              <a:t>Bij deze test plaatst u uw niet-dominante hand in een warmwaterbad. Na een minuut zal de druk op de manchet op uw dominante been geleidelijk toenemen. Ik wil dat u de pijn die u voelt op het dominante been alleen beoordeelt met de schaal in uw hand. De schaal gaat van Geen Pijn tot Maximale Pijn. Wanneer u de pijn beoordeelt, is het belangrijk dat u begint met beoordelen op het moment dat u de geringste hint van pijn voelt. De Maximale Pijn is de ergste pijn die u kunt verdragen en wanneer u dit niveau bereikt, stopt de druk automatisch.</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2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905F2-B378-31C2-4600-E6CC3629D4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ECA7D27-FC7F-896B-1956-E3EA04103719}"/>
              </a:ext>
            </a:extLst>
          </p:cNvPr>
          <p:cNvSpPr txBox="1"/>
          <p:nvPr/>
        </p:nvSpPr>
        <p:spPr>
          <a:xfrm>
            <a:off x="0" y="0"/>
            <a:ext cx="12192000" cy="2385653"/>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Remove hand from water</a:t>
            </a:r>
          </a:p>
          <a:p>
            <a:pPr>
              <a:lnSpc>
                <a:spcPct val="107000"/>
              </a:lnSpc>
              <a:spcAft>
                <a:spcPts val="800"/>
              </a:spcAft>
            </a:pPr>
            <a:r>
              <a:rPr lang="en-GB" sz="3200" kern="100" dirty="0">
                <a:latin typeface="Calibri" panose="020F0502020204030204" pitchFamily="34" charset="0"/>
                <a:ea typeface="Times New Roman" panose="02020603050405020304" pitchFamily="18" charset="0"/>
                <a:cs typeface="Times New Roman" panose="02020603050405020304" pitchFamily="18" charset="0"/>
              </a:rPr>
              <a:t>Set the slider to 0</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73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323</Words>
  <Application>Microsoft Office PowerPoint</Application>
  <PresentationFormat>Widescreen</PresentationFormat>
  <Paragraphs>21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Fira Code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26</cp:revision>
  <dcterms:created xsi:type="dcterms:W3CDTF">2024-09-15T13:42:36Z</dcterms:created>
  <dcterms:modified xsi:type="dcterms:W3CDTF">2025-04-15T10:01:48Z</dcterms:modified>
</cp:coreProperties>
</file>