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641" autoAdjust="0"/>
  </p:normalViewPr>
  <p:slideViewPr>
    <p:cSldViewPr snapToGrid="0">
      <p:cViewPr>
        <p:scale>
          <a:sx n="39" d="100"/>
          <a:sy n="39" d="100"/>
        </p:scale>
        <p:origin x="1684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641E-1FEC-4D17-ABE5-FD3DD377A8DB}" type="datetimeFigureOut">
              <a:rPr lang="en-DK" smtClean="0"/>
              <a:t>04/01/2025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487C0-0654-45DF-9D5A-54C128884D5E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099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CE9178"/>
                </a:solidFill>
                <a:effectLst/>
                <a:latin typeface="Fira Code" pitchFamily="1" charset="0"/>
              </a:rPr>
              <a:t>SR01.png</a:t>
            </a:r>
            <a:endParaRPr lang="en-GB" b="0" dirty="0">
              <a:solidFill>
                <a:srgbClr val="D4D4D4"/>
              </a:solidFill>
              <a:effectLst/>
              <a:latin typeface="Fira Code" pitchFamily="1" charset="0"/>
            </a:endParaRPr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487C0-0654-45DF-9D5A-54C128884D5E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72940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5DEBB-293C-CF52-78F4-B91AE6BC4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A4D335-09F8-7B4F-C2E1-63B2335C75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1B259F-C1BC-5AD7-B8EC-AE679A3EA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CE9178"/>
                </a:solidFill>
                <a:effectLst/>
                <a:latin typeface="Fira Code" pitchFamily="1" charset="0"/>
              </a:rPr>
              <a:t>SR02.png</a:t>
            </a:r>
            <a:endParaRPr lang="en-GB" b="0" dirty="0">
              <a:solidFill>
                <a:srgbClr val="D4D4D4"/>
              </a:solidFill>
              <a:effectLst/>
              <a:latin typeface="Fira Code" pitchFamily="1" charset="0"/>
            </a:endParaRPr>
          </a:p>
          <a:p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6CB64-BE9B-0D0A-7D9C-34F22A990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487C0-0654-45DF-9D5A-54C128884D5E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87207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39498-C6AB-6265-AA71-B61B54B56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C9B46D-E2CD-465A-AE8C-DAC8846528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E8764E-917B-96CF-24EE-FC86A25FF9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CE9178"/>
                </a:solidFill>
                <a:effectLst/>
                <a:latin typeface="Fira Code" pitchFamily="1" charset="0"/>
              </a:rPr>
              <a:t>TS.png</a:t>
            </a:r>
            <a:endParaRPr lang="en-GB" b="0" dirty="0">
              <a:solidFill>
                <a:srgbClr val="D4D4D4"/>
              </a:solidFill>
              <a:effectLst/>
              <a:latin typeface="Fira Code" pitchFamily="1" charset="0"/>
            </a:endParaRPr>
          </a:p>
          <a:p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B124B-FB17-6E9A-FC5D-0B30965CBA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487C0-0654-45DF-9D5A-54C128884D5E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67159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4F20B-94D6-2393-2023-61AD6DC59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ACE668-8FD8-7507-23CA-2DE783BB1F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C09026-1105-AEA9-6015-092FF97A5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CE9178"/>
                </a:solidFill>
                <a:effectLst/>
                <a:latin typeface="Fira Code" pitchFamily="1" charset="0"/>
              </a:rPr>
              <a:t>CPM.png</a:t>
            </a:r>
            <a:endParaRPr lang="en-GB" b="0" dirty="0">
              <a:solidFill>
                <a:srgbClr val="D4D4D4"/>
              </a:solidFill>
              <a:effectLst/>
              <a:latin typeface="Fira Code" pitchFamily="1" charset="0"/>
            </a:endParaRPr>
          </a:p>
          <a:p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CFF1CD-C7B7-855A-CE00-9A3F87EB10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487C0-0654-45DF-9D5A-54C128884D5E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9894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DC33B-DA2F-8AB1-1080-1CB936C2B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056AF-7242-C510-15C4-25FF21629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599A3-434D-22D3-3CC0-2314A20C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BFA-2589-44DD-9174-8BD10EC1EAAD}" type="datetimeFigureOut">
              <a:rPr lang="en-DK" smtClean="0"/>
              <a:t>04/01/2025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ECDB7-781B-A499-20EC-D8C3CB55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6BE1-3A5A-9309-8EED-118AD7E4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917-A216-4A81-9596-2D657B0DF3D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2993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4AAF-9F48-ADA3-7EA3-5625B034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09213-416B-0BCE-C285-03496529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B34F3-AE46-0278-E126-56EFB2CCA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BFA-2589-44DD-9174-8BD10EC1EAAD}" type="datetimeFigureOut">
              <a:rPr lang="en-DK" smtClean="0"/>
              <a:t>04/01/2025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B70A4-6C50-783C-005F-CCA8AE46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2098E-D245-89FE-3EC1-F28B43A5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917-A216-4A81-9596-2D657B0DF3D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3128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380021-9DAB-B4D5-54F0-8AC918C93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154B0-D475-2606-D663-6B1502852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4E38A-94D9-F759-693F-40CE5855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BFA-2589-44DD-9174-8BD10EC1EAAD}" type="datetimeFigureOut">
              <a:rPr lang="en-DK" smtClean="0"/>
              <a:t>04/01/2025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D3488-04B7-6C5B-A477-26BBA65F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5D702-913B-784E-8694-797DD09E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917-A216-4A81-9596-2D657B0DF3D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0334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6B384-14AD-921F-ADEF-84C0DC35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50AD9-C649-5DEF-8E54-8D776687C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AE7E1-8C0D-C6D7-1027-B001C981B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BFA-2589-44DD-9174-8BD10EC1EAAD}" type="datetimeFigureOut">
              <a:rPr lang="en-DK" smtClean="0"/>
              <a:t>04/01/2025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40ADC-856A-FB1D-B5BD-247C256E6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4F8EE-1405-44FB-F28C-D9F0EE65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917-A216-4A81-9596-2D657B0DF3D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1304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368AB-7B33-354A-F63A-5FF6DE7E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86FA5-5CEC-2DC5-CF40-94A95390F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6B031-16E9-9819-3DF3-9E6EBCD07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BFA-2589-44DD-9174-8BD10EC1EAAD}" type="datetimeFigureOut">
              <a:rPr lang="en-DK" smtClean="0"/>
              <a:t>04/01/2025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6FF86-A97E-52D1-BE62-4ECE2995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89BA1-7DD9-9B9F-4F1A-CEB53586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917-A216-4A81-9596-2D657B0DF3D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8358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D661-0AF4-8980-C27A-944F253D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36291-E057-C775-9E62-FD49AAD42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DD211-4075-052F-84B4-ECA17ED4A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E4527-EFD2-E9F9-556C-58F6C00D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BFA-2589-44DD-9174-8BD10EC1EAAD}" type="datetimeFigureOut">
              <a:rPr lang="en-DK" smtClean="0"/>
              <a:t>04/01/2025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085DE-78F7-79BA-51E3-448633805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8F3EB-BF65-BC5E-BE25-7617D726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917-A216-4A81-9596-2D657B0DF3D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4095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49FFE-C168-4D2B-216F-4B245BD6B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C2A69-356D-D241-8B4A-0E71EF78A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6307B-99F1-3FAC-BE89-E38BEBF25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9C126A-29EA-9B19-013F-AF84B521A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B1D956-37CA-0017-BDA8-D49E170B3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C68A5-34E5-0FBA-B81C-B97DDD157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BFA-2589-44DD-9174-8BD10EC1EAAD}" type="datetimeFigureOut">
              <a:rPr lang="en-DK" smtClean="0"/>
              <a:t>04/01/2025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1DB27-DCB2-89F4-4F25-186FE099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C389B-78FD-C6FE-8626-0BB25E8B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917-A216-4A81-9596-2D657B0DF3D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3790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1FCBE-8EF6-6DD9-4186-BE30C812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7201EC-F527-09B1-A30D-B971E0949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BFA-2589-44DD-9174-8BD10EC1EAAD}" type="datetimeFigureOut">
              <a:rPr lang="en-DK" smtClean="0"/>
              <a:t>04/01/2025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C4F57-3A5E-D114-51CF-324174ED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E7F80-B1C1-08F0-DB55-BC729EFC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917-A216-4A81-9596-2D657B0DF3D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9656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9D0CDC-A4A7-0C50-6BB0-D8A3512D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BFA-2589-44DD-9174-8BD10EC1EAAD}" type="datetimeFigureOut">
              <a:rPr lang="en-DK" smtClean="0"/>
              <a:t>04/01/2025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6AFB20-6A76-9170-592C-AFCB515F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48CF6-A944-C409-6C42-09161300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917-A216-4A81-9596-2D657B0DF3D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8594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B5C5-D2BF-D00E-DACE-24FF7A7BB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B08D1-686F-7B51-C8A0-ECCF6DE1E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3A8AF-12E7-5B82-0C25-7A1B7AAB8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5F0F7-5180-43A8-533A-B51E3CC72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BFA-2589-44DD-9174-8BD10EC1EAAD}" type="datetimeFigureOut">
              <a:rPr lang="en-DK" smtClean="0"/>
              <a:t>04/01/2025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0D143-B036-DD4E-3D1B-843AC81A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3D11B-70C1-95DB-8D53-01ABB7B1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917-A216-4A81-9596-2D657B0DF3D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0090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B121-F710-75A6-FF10-BAC6DFEC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CEB1E-8BC2-3316-FF77-850CD3E99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876BA-32BA-F2CB-5E21-A5528A149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B14A4-39A3-E4E0-175F-A028F46C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BFA-2589-44DD-9174-8BD10EC1EAAD}" type="datetimeFigureOut">
              <a:rPr lang="en-DK" smtClean="0"/>
              <a:t>04/01/2025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9F1C2-467C-27BC-387E-649178C8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03458-46BB-8B53-B2A2-0AACCA4A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917-A216-4A81-9596-2D657B0DF3D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3353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2A6F7F-F2D8-7BBF-DA49-B34021738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42B76-92A0-44C6-AEAC-C854D30A4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C47E8-DD26-8759-6D54-E1421DAB6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945BFA-2589-44DD-9174-8BD10EC1EAAD}" type="datetimeFigureOut">
              <a:rPr lang="en-DK" smtClean="0"/>
              <a:t>04/01/2025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650B4-A0AF-B33C-5CFE-ECA5A26E5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AA5AE-0811-7561-08C6-B32417783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0D6917-A216-4A81-9596-2D657B0DF3D0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2917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B7CDDD-DDE4-8B42-6975-C146BA7A1CAC}"/>
              </a:ext>
            </a:extLst>
          </p:cNvPr>
          <p:cNvSpPr txBox="1"/>
          <p:nvPr/>
        </p:nvSpPr>
        <p:spPr>
          <a:xfrm>
            <a:off x="0" y="1"/>
            <a:ext cx="12192000" cy="6374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4400" b="1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Smertedetektion</a:t>
            </a:r>
            <a:r>
              <a:rPr lang="en-GB" sz="44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b="1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og</a:t>
            </a:r>
            <a:r>
              <a:rPr lang="en-GB" sz="44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b="1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smertetolerancetærskler</a:t>
            </a:r>
            <a:endParaRPr lang="en-GB" sz="44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44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da-DK" sz="44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ominante</a:t>
            </a:r>
            <a:r>
              <a:rPr lang="da-DK" sz="44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ben</a:t>
            </a:r>
            <a:endParaRPr lang="en-DK" sz="1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DK" sz="1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a-DK" sz="32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Instruktioner til deltageren</a:t>
            </a:r>
            <a:endParaRPr lang="en-DK" sz="1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denne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vil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trykket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apparatet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på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dominante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ben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gradvist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øges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Jeg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vil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bede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dig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vurdere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trykfornemmelsen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med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skalaen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hånd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Skalaen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går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ingen</a:t>
            </a:r>
            <a:r>
              <a:rPr lang="en-GB" sz="32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smerte</a:t>
            </a:r>
            <a:r>
              <a:rPr lang="en-GB" sz="32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maksimal</a:t>
            </a:r>
            <a:r>
              <a:rPr lang="en-GB" sz="32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smerte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Når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vurderer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smerten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er det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vigtigt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at du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vurderer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det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øjeblik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du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mærker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den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mindste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form for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smerte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Den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maksimale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smerte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 den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værste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smerte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du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kan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udholde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og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når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når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dette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niveau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vil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trykket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automatisk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stoppe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DK" sz="1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42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D485D-276F-EEB1-CE6D-451093324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28F7FF-DDD8-480D-BA52-92F2D54F9C18}"/>
              </a:ext>
            </a:extLst>
          </p:cNvPr>
          <p:cNvSpPr txBox="1"/>
          <p:nvPr/>
        </p:nvSpPr>
        <p:spPr>
          <a:xfrm>
            <a:off x="0" y="0"/>
            <a:ext cx="12192000" cy="4266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4400" b="1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Smertedetektion</a:t>
            </a:r>
            <a:r>
              <a:rPr lang="en-GB" sz="44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b="1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og</a:t>
            </a:r>
            <a:r>
              <a:rPr lang="en-GB" sz="44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4400" b="1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smertetolerancetærskler</a:t>
            </a:r>
            <a:endParaRPr lang="en-GB" sz="44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4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Ikke-</a:t>
            </a:r>
            <a:r>
              <a:rPr lang="en-GB" sz="44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dominante</a:t>
            </a:r>
            <a:r>
              <a:rPr lang="en-GB" sz="4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ben</a:t>
            </a:r>
            <a:endParaRPr lang="en-DK" sz="1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DK" sz="1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a-DK" sz="32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Instruktioner til deltageren</a:t>
            </a:r>
            <a:endParaRPr lang="en-DK" sz="1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denne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vil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trykket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apparatet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på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ikke-dominante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ben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gradvist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øges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Jeg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vil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bede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dig om at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vurdere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trykfornemmelsen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med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skalaen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hånd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Vurder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venligst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denne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trykfornemmelse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på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samme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måde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før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DK" sz="1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53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B8B93-7E3E-30EA-004B-43F1423D0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6F7C62-D3FC-12C1-6E0E-5F4E4B0C9F0B}"/>
              </a:ext>
            </a:extLst>
          </p:cNvPr>
          <p:cNvSpPr txBox="1"/>
          <p:nvPr/>
        </p:nvSpPr>
        <p:spPr>
          <a:xfrm>
            <a:off x="0" y="0"/>
            <a:ext cx="12192000" cy="5547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4400" b="1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Tidsmæssig</a:t>
            </a:r>
            <a:r>
              <a:rPr lang="en-GB" sz="44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summation</a:t>
            </a:r>
            <a:endParaRPr lang="en-DK" sz="1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DK" sz="1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a-DK" sz="32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Instruktioner til deltageren</a:t>
            </a:r>
            <a:endParaRPr lang="en-DK" sz="1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Dette er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ny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test,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smule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anderledes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den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før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denne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vil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føle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trykken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én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efter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den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anden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For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hvert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tryk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skal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vurdere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trykfornemmelsen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så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hurtigt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muligt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med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vurderingsskalaen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hånd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Efter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vurderet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fornemmelsen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skal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 blot lade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knappen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være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hvor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den er,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indtil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mærker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det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næste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tryk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Trykkene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kommer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hurtigt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og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der er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ikke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noget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rigtigt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eller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forkert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svar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Bare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øjeblikkelige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vurdering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fornemmelsen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så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hurtigt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muligt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DK" sz="1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017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2536C-89C3-2503-3921-FA0C9B351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ACBBC21-61AA-8C26-AD30-5D3C5E5257E5}"/>
              </a:ext>
            </a:extLst>
          </p:cNvPr>
          <p:cNvSpPr txBox="1"/>
          <p:nvPr/>
        </p:nvSpPr>
        <p:spPr>
          <a:xfrm>
            <a:off x="0" y="0"/>
            <a:ext cx="12192000" cy="6074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a-DK" sz="44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Betinget smertemodulation</a:t>
            </a:r>
            <a:endParaRPr lang="en-DK" sz="1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14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DK" sz="1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32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</a:t>
            </a:r>
            <a:r>
              <a:rPr lang="da-DK" sz="3200" b="1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truktioner</a:t>
            </a:r>
            <a:r>
              <a:rPr lang="da-DK" sz="32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til deltageren</a:t>
            </a:r>
            <a:endParaRPr lang="en-DK" sz="1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denne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test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vil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mærke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intens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smertefuld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trykken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på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ikke-dominante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ben,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mens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trykket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apparatet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på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dominante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ben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gradvist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øges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Jeg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vil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bede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dig om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kun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vurdere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den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smerte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føler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dit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dominante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ben med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skalaen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hånd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Skalaen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går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ingen</a:t>
            </a:r>
            <a:r>
              <a:rPr lang="en-GB" sz="32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smerte</a:t>
            </a:r>
            <a:r>
              <a:rPr lang="en-GB" sz="32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til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maksimal</a:t>
            </a:r>
            <a:r>
              <a:rPr lang="en-GB" sz="3200" b="1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b="1" kern="1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smerte</a:t>
            </a:r>
            <a:r>
              <a:rPr lang="en-GB" sz="3200" kern="1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Når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vurderer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smerten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er det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vigtigt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at du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vurderer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det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øjeblik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du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mærker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den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mindste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form for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smerte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Den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maksimale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smerte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er den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værste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smerte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du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kan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udholde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og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når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når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dette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niveau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vil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trykket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automatisk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kern="1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stoppe</a:t>
            </a:r>
            <a:r>
              <a:rPr lang="en-GB" sz="32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DK" sz="1400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826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111E1D2F28E694FA6F6018BE123CF69" ma:contentTypeVersion="5" ma:contentTypeDescription="Opret et nyt dokument." ma:contentTypeScope="" ma:versionID="0331c788d7058e32d99f25e3c64f0e56">
  <xsd:schema xmlns:xsd="http://www.w3.org/2001/XMLSchema" xmlns:xs="http://www.w3.org/2001/XMLSchema" xmlns:p="http://schemas.microsoft.com/office/2006/metadata/properties" xmlns:ns3="fa548a4a-c958-4850-ad60-93e8f312a721" targetNamespace="http://schemas.microsoft.com/office/2006/metadata/properties" ma:root="true" ma:fieldsID="518732303fd9a96679d4ae96f6574fc2" ns3:_="">
    <xsd:import namespace="fa548a4a-c958-4850-ad60-93e8f312a7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548a4a-c958-4850-ad60-93e8f312a7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a548a4a-c958-4850-ad60-93e8f312a721" xsi:nil="true"/>
  </documentManagement>
</p:properties>
</file>

<file path=customXml/itemProps1.xml><?xml version="1.0" encoding="utf-8"?>
<ds:datastoreItem xmlns:ds="http://schemas.openxmlformats.org/officeDocument/2006/customXml" ds:itemID="{8B56F201-C97B-4496-A8F3-FDDE4D457C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548a4a-c958-4850-ad60-93e8f312a7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021A436-5F8A-4D5D-AA87-E8FE4B6E42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DC49BF-6638-45F1-9668-B6CDF412BFCD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fa548a4a-c958-4850-ad60-93e8f312a721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f5dbba49-ce06-496f-ac3e-0cf14361d934}" enabled="0" method="" siteId="{f5dbba49-ce06-496f-ac3e-0cf14361d93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369</Words>
  <Application>Microsoft Office PowerPoint</Application>
  <PresentationFormat>Widescreen</PresentationFormat>
  <Paragraphs>26</Paragraphs>
  <Slides>4</Slides>
  <Notes>4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Fira Code</vt:lpstr>
      <vt:lpstr>Office Theme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Hennings</dc:creator>
  <cp:lastModifiedBy>Louise Ettrup Johansen</cp:lastModifiedBy>
  <cp:revision>18</cp:revision>
  <dcterms:created xsi:type="dcterms:W3CDTF">2024-09-15T13:42:36Z</dcterms:created>
  <dcterms:modified xsi:type="dcterms:W3CDTF">2025-04-01T15:30:54Z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0x0101000111E1D2F28E694FA6F6018BE123CF69</vt:lpwstr>
  </property>
</Properties>
</file>