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57" r:id="rId6"/>
  </p:sldIdLst>
  <p:sldSz cx="21601113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DBBD2-E51C-4F65-B024-D25F532E7882}" v="5" dt="2024-11-30T15:03:06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3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AE8DBBD2-E51C-4F65-B024-D25F532E7882}"/>
    <pc:docChg chg="custSel addSld modSld">
      <pc:chgData name="Kristian Hennings" userId="c750005e-88d6-4112-85a2-8817d1a82a89" providerId="ADAL" clId="{AE8DBBD2-E51C-4F65-B024-D25F532E7882}" dt="2024-11-30T15:03:11.439" v="7" actId="478"/>
      <pc:docMkLst>
        <pc:docMk/>
      </pc:docMkLst>
      <pc:sldChg chg="addSp delSp modSp new mod modClrScheme chgLayout">
        <pc:chgData name="Kristian Hennings" userId="c750005e-88d6-4112-85a2-8817d1a82a89" providerId="ADAL" clId="{AE8DBBD2-E51C-4F65-B024-D25F532E7882}" dt="2024-11-30T15:03:11.439" v="7" actId="478"/>
        <pc:sldMkLst>
          <pc:docMk/>
          <pc:sldMk cId="786876301" sldId="256"/>
        </pc:sldMkLst>
        <pc:spChg chg="del">
          <ac:chgData name="Kristian Hennings" userId="c750005e-88d6-4112-85a2-8817d1a82a89" providerId="ADAL" clId="{AE8DBBD2-E51C-4F65-B024-D25F532E7882}" dt="2024-11-30T15:01:54.798" v="1" actId="700"/>
          <ac:spMkLst>
            <pc:docMk/>
            <pc:sldMk cId="786876301" sldId="256"/>
            <ac:spMk id="2" creationId="{233B9773-ED68-8F58-6FE5-3F61B3109FB8}"/>
          </ac:spMkLst>
        </pc:spChg>
        <pc:spChg chg="del">
          <ac:chgData name="Kristian Hennings" userId="c750005e-88d6-4112-85a2-8817d1a82a89" providerId="ADAL" clId="{AE8DBBD2-E51C-4F65-B024-D25F532E7882}" dt="2024-11-30T15:01:54.798" v="1" actId="700"/>
          <ac:spMkLst>
            <pc:docMk/>
            <pc:sldMk cId="786876301" sldId="256"/>
            <ac:spMk id="3" creationId="{5CA84863-22F8-24CD-7F7A-747DCE2C3CD1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6" creationId="{50B3C1AC-38B5-7C2B-7AB2-CC309C214B33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7" creationId="{31F0E11A-522D-47E9-7635-166DD0A2974A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8" creationId="{6D7CE593-AF9A-7FF0-2A7F-05E9EE1E6766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9" creationId="{683517AC-88EF-D88B-601B-2C14C16C040C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0" creationId="{48B1CA42-3DC2-E001-6EF1-AF0C28591EF9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1" creationId="{16FF281D-A8BD-D5BA-C437-31E2085B32D6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2" creationId="{3E6C226E-4660-CBFF-D7AF-D5CA335D261E}"/>
          </ac:spMkLst>
        </pc:spChg>
        <pc:spChg chg="mod">
          <ac:chgData name="Kristian Hennings" userId="c750005e-88d6-4112-85a2-8817d1a82a89" providerId="ADAL" clId="{AE8DBBD2-E51C-4F65-B024-D25F532E7882}" dt="2024-11-30T15:02:52.460" v="2"/>
          <ac:spMkLst>
            <pc:docMk/>
            <pc:sldMk cId="786876301" sldId="256"/>
            <ac:spMk id="13" creationId="{D91DF96F-0D96-607D-C771-13F9FA8FBF6B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6" creationId="{A1400182-4DB4-9A3A-9A6E-2528C280E06D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7" creationId="{65C8A0F9-5CF2-3DF0-B048-1D4779C72C03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8" creationId="{D5929FD8-EA32-6662-A27B-83AE3B49317B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19" creationId="{7A6E53D8-2974-3777-FF46-B4618FD65878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0" creationId="{5F025A39-B3B7-D9DC-0C20-796AFEC39D71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1" creationId="{4CAED8EB-CF82-344F-8E6F-D62305E839E1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2" creationId="{B6B20E5E-BAA5-FDC4-6BC7-D3BFD3FB139E}"/>
          </ac:spMkLst>
        </pc:spChg>
        <pc:spChg chg="mod">
          <ac:chgData name="Kristian Hennings" userId="c750005e-88d6-4112-85a2-8817d1a82a89" providerId="ADAL" clId="{AE8DBBD2-E51C-4F65-B024-D25F532E7882}" dt="2024-11-30T15:03:06.432" v="5"/>
          <ac:spMkLst>
            <pc:docMk/>
            <pc:sldMk cId="786876301" sldId="256"/>
            <ac:spMk id="23" creationId="{6125D2AD-E8CE-6286-FD7D-D67D947DEB67}"/>
          </ac:spMkLst>
        </pc:spChg>
        <pc:grpChg chg="add del mod">
          <ac:chgData name="Kristian Hennings" userId="c750005e-88d6-4112-85a2-8817d1a82a89" providerId="ADAL" clId="{AE8DBBD2-E51C-4F65-B024-D25F532E7882}" dt="2024-11-30T15:02:55.439" v="4" actId="478"/>
          <ac:grpSpMkLst>
            <pc:docMk/>
            <pc:sldMk cId="786876301" sldId="256"/>
            <ac:grpSpMk id="4" creationId="{00261F2C-ECA6-FF7E-3E02-37E2612876E7}"/>
          </ac:grpSpMkLst>
        </pc:grpChg>
        <pc:grpChg chg="add del mod">
          <ac:chgData name="Kristian Hennings" userId="c750005e-88d6-4112-85a2-8817d1a82a89" providerId="ADAL" clId="{AE8DBBD2-E51C-4F65-B024-D25F532E7882}" dt="2024-11-30T15:03:11.439" v="7" actId="478"/>
          <ac:grpSpMkLst>
            <pc:docMk/>
            <pc:sldMk cId="786876301" sldId="256"/>
            <ac:grpSpMk id="14" creationId="{DB8CB27C-E840-C338-459D-1D6AD9CDBC8C}"/>
          </ac:grpSpMkLst>
        </pc:grpChg>
        <pc:picChg chg="mod">
          <ac:chgData name="Kristian Hennings" userId="c750005e-88d6-4112-85a2-8817d1a82a89" providerId="ADAL" clId="{AE8DBBD2-E51C-4F65-B024-D25F532E7882}" dt="2024-11-30T15:02:52.460" v="2"/>
          <ac:picMkLst>
            <pc:docMk/>
            <pc:sldMk cId="786876301" sldId="256"/>
            <ac:picMk id="5" creationId="{4A2FDB25-387F-61ED-FB5F-DDA9AD1D115C}"/>
          </ac:picMkLst>
        </pc:picChg>
        <pc:picChg chg="mod">
          <ac:chgData name="Kristian Hennings" userId="c750005e-88d6-4112-85a2-8817d1a82a89" providerId="ADAL" clId="{AE8DBBD2-E51C-4F65-B024-D25F532E7882}" dt="2024-11-30T15:03:06.432" v="5"/>
          <ac:picMkLst>
            <pc:docMk/>
            <pc:sldMk cId="786876301" sldId="256"/>
            <ac:picMk id="15" creationId="{99956B02-D2EE-5928-617A-E02A2618E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84" y="2356703"/>
            <a:ext cx="1836094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39" y="7563446"/>
            <a:ext cx="16200835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059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3457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8298" y="766678"/>
            <a:ext cx="465774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078" y="766678"/>
            <a:ext cx="13703206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24220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26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827" y="3590057"/>
            <a:ext cx="1863096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827" y="9636813"/>
            <a:ext cx="1863096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82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8422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077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5563" y="3833390"/>
            <a:ext cx="9180473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2856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766681"/>
            <a:ext cx="1863096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892" y="3530053"/>
            <a:ext cx="913828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892" y="5260078"/>
            <a:ext cx="9138282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5564" y="3530053"/>
            <a:ext cx="9183287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5564" y="5260078"/>
            <a:ext cx="91832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960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9612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803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3287" y="2073367"/>
            <a:ext cx="1093556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252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890" y="960014"/>
            <a:ext cx="6966921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3287" y="2073367"/>
            <a:ext cx="1093556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890" y="4320064"/>
            <a:ext cx="6966921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54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077" y="766681"/>
            <a:ext cx="1863096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077" y="3833390"/>
            <a:ext cx="1863096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077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65E3F-0B9F-47C9-9E08-5C827E095B3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5369" y="13346867"/>
            <a:ext cx="729037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5786" y="13346867"/>
            <a:ext cx="486025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01953-AB1B-46CE-9FDF-94D2B1990282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63029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DDC637-1F3F-49D1-DCF0-C1C945F6C2EA}"/>
              </a:ext>
            </a:extLst>
          </p:cNvPr>
          <p:cNvGrpSpPr/>
          <p:nvPr/>
        </p:nvGrpSpPr>
        <p:grpSpPr>
          <a:xfrm>
            <a:off x="9773100" y="3787581"/>
            <a:ext cx="4249280" cy="1877731"/>
            <a:chOff x="828110" y="623234"/>
            <a:chExt cx="4249280" cy="18777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6516BE-B682-5ED3-DD25-982EAEDB3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110" y="623234"/>
              <a:ext cx="4249280" cy="18777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7F5377-8735-3B1F-E2F1-4D8FCEA8D06B}"/>
                </a:ext>
              </a:extLst>
            </p:cNvPr>
            <p:cNvSpPr/>
            <p:nvPr/>
          </p:nvSpPr>
          <p:spPr>
            <a:xfrm>
              <a:off x="10668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96A1E1-2BEF-A132-3723-4E6F2FF7A442}"/>
                </a:ext>
              </a:extLst>
            </p:cNvPr>
            <p:cNvSpPr/>
            <p:nvPr/>
          </p:nvSpPr>
          <p:spPr>
            <a:xfrm>
              <a:off x="2019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C7DA135-DB33-050C-C8FF-94469BC0F970}"/>
                </a:ext>
              </a:extLst>
            </p:cNvPr>
            <p:cNvSpPr/>
            <p:nvPr/>
          </p:nvSpPr>
          <p:spPr>
            <a:xfrm>
              <a:off x="2781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AF526-F20B-60CD-DD3E-251ACB9BC48C}"/>
                </a:ext>
              </a:extLst>
            </p:cNvPr>
            <p:cNvSpPr/>
            <p:nvPr/>
          </p:nvSpPr>
          <p:spPr>
            <a:xfrm>
              <a:off x="310543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B933AA-5884-31B5-F648-655540ED962A}"/>
                </a:ext>
              </a:extLst>
            </p:cNvPr>
            <p:cNvSpPr/>
            <p:nvPr/>
          </p:nvSpPr>
          <p:spPr>
            <a:xfrm>
              <a:off x="349091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A65C9B-FE8A-0FD2-40EA-3D5C22942098}"/>
                </a:ext>
              </a:extLst>
            </p:cNvPr>
            <p:cNvSpPr/>
            <p:nvPr/>
          </p:nvSpPr>
          <p:spPr>
            <a:xfrm>
              <a:off x="3803421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61CC06-D6A9-7A5A-D0EC-D64C90F86044}"/>
                </a:ext>
              </a:extLst>
            </p:cNvPr>
            <p:cNvSpPr/>
            <p:nvPr/>
          </p:nvSpPr>
          <p:spPr>
            <a:xfrm>
              <a:off x="425852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C6AA2A-8451-06D2-E9B6-EEDFAB383B14}"/>
                </a:ext>
              </a:extLst>
            </p:cNvPr>
            <p:cNvSpPr/>
            <p:nvPr/>
          </p:nvSpPr>
          <p:spPr>
            <a:xfrm>
              <a:off x="4734489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DFAA6-964F-321D-B1A3-788E0F06120F}"/>
              </a:ext>
            </a:extLst>
          </p:cNvPr>
          <p:cNvGrpSpPr/>
          <p:nvPr/>
        </p:nvGrpSpPr>
        <p:grpSpPr>
          <a:xfrm>
            <a:off x="5238656" y="3494948"/>
            <a:ext cx="4267570" cy="2170364"/>
            <a:chOff x="5734615" y="321076"/>
            <a:chExt cx="4267570" cy="21703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9E9BC3-F235-38EA-0E85-ADAEB5F41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615" y="321076"/>
              <a:ext cx="4267570" cy="21703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57F1FE-B26E-91E8-076E-D7FEA73C6394}"/>
                </a:ext>
              </a:extLst>
            </p:cNvPr>
            <p:cNvSpPr/>
            <p:nvPr/>
          </p:nvSpPr>
          <p:spPr>
            <a:xfrm>
              <a:off x="6115403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790ADB-854E-F844-61BF-39ECC8B52295}"/>
                </a:ext>
              </a:extLst>
            </p:cNvPr>
            <p:cNvSpPr/>
            <p:nvPr/>
          </p:nvSpPr>
          <p:spPr>
            <a:xfrm>
              <a:off x="6782223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7C93E00-95BD-E5C2-3E4E-A9AE430D817B}"/>
                </a:ext>
              </a:extLst>
            </p:cNvPr>
            <p:cNvSpPr/>
            <p:nvPr/>
          </p:nvSpPr>
          <p:spPr>
            <a:xfrm>
              <a:off x="7239282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2D23C2-BCA3-9E09-89B5-0374B31BD563}"/>
                </a:ext>
              </a:extLst>
            </p:cNvPr>
            <p:cNvSpPr/>
            <p:nvPr/>
          </p:nvSpPr>
          <p:spPr>
            <a:xfrm>
              <a:off x="7825537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205ECD8-82CF-F2A8-2723-A9D5413F20F7}"/>
                </a:ext>
              </a:extLst>
            </p:cNvPr>
            <p:cNvSpPr/>
            <p:nvPr/>
          </p:nvSpPr>
          <p:spPr>
            <a:xfrm>
              <a:off x="8287032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4DF574C-E7D7-F5B8-D24E-BB17E8F081B0}"/>
                </a:ext>
              </a:extLst>
            </p:cNvPr>
            <p:cNvSpPr/>
            <p:nvPr/>
          </p:nvSpPr>
          <p:spPr>
            <a:xfrm>
              <a:off x="8810625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D35D908-34B0-B330-FABF-C72898343544}"/>
                </a:ext>
              </a:extLst>
            </p:cNvPr>
            <p:cNvSpPr/>
            <p:nvPr/>
          </p:nvSpPr>
          <p:spPr>
            <a:xfrm>
              <a:off x="9201150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D2855D5-D3BF-DF31-1930-6E19D960697A}"/>
                </a:ext>
              </a:extLst>
            </p:cNvPr>
            <p:cNvSpPr/>
            <p:nvPr/>
          </p:nvSpPr>
          <p:spPr>
            <a:xfrm>
              <a:off x="9658350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7AA9CD-5395-A6A2-263A-966C504A81CF}"/>
              </a:ext>
            </a:extLst>
          </p:cNvPr>
          <p:cNvGrpSpPr/>
          <p:nvPr/>
        </p:nvGrpSpPr>
        <p:grpSpPr>
          <a:xfrm>
            <a:off x="14236093" y="4013153"/>
            <a:ext cx="1359526" cy="1652159"/>
            <a:chOff x="469970" y="2686048"/>
            <a:chExt cx="1359526" cy="16521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0137C9C-7FC0-CA18-A3DA-D933F1C4F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70" y="2686048"/>
              <a:ext cx="1359526" cy="165215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BE6D998-265D-B227-5E13-4EAD2C1E461F}"/>
                </a:ext>
              </a:extLst>
            </p:cNvPr>
            <p:cNvSpPr/>
            <p:nvPr/>
          </p:nvSpPr>
          <p:spPr>
            <a:xfrm>
              <a:off x="1098478" y="4233433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EEBC365-EE01-F8AD-DDC9-BD678723CDD7}"/>
              </a:ext>
            </a:extLst>
          </p:cNvPr>
          <p:cNvGrpSpPr/>
          <p:nvPr/>
        </p:nvGrpSpPr>
        <p:grpSpPr>
          <a:xfrm>
            <a:off x="14756388" y="6251914"/>
            <a:ext cx="1353429" cy="1652159"/>
            <a:chOff x="3922537" y="2676524"/>
            <a:chExt cx="1353429" cy="16521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606565D-E12A-CC7D-7FA1-97134DA0F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2537" y="2676524"/>
              <a:ext cx="1353429" cy="165215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E282F14-5410-8BCC-AD4F-7395D3D34CC8}"/>
                </a:ext>
              </a:extLst>
            </p:cNvPr>
            <p:cNvSpPr/>
            <p:nvPr/>
          </p:nvSpPr>
          <p:spPr>
            <a:xfrm>
              <a:off x="4549439" y="422390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40B15C4-7A1C-88E6-C7B8-7BB54C3C6211}"/>
              </a:ext>
            </a:extLst>
          </p:cNvPr>
          <p:cNvGrpSpPr/>
          <p:nvPr/>
        </p:nvGrpSpPr>
        <p:grpSpPr>
          <a:xfrm>
            <a:off x="16232754" y="4013153"/>
            <a:ext cx="1688738" cy="1652159"/>
            <a:chOff x="7036583" y="2686048"/>
            <a:chExt cx="1688738" cy="16521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B0A6865-1AEB-8FA4-25CD-6A941D5D3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6583" y="2686048"/>
              <a:ext cx="1688738" cy="165215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8262752-CF5C-BE18-F23D-F6FE0D8DD926}"/>
                </a:ext>
              </a:extLst>
            </p:cNvPr>
            <p:cNvSpPr/>
            <p:nvPr/>
          </p:nvSpPr>
          <p:spPr>
            <a:xfrm>
              <a:off x="7838089" y="423181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2BDED7-16D6-9000-076C-228F733DBD90}"/>
              </a:ext>
            </a:extLst>
          </p:cNvPr>
          <p:cNvGrpSpPr/>
          <p:nvPr/>
        </p:nvGrpSpPr>
        <p:grpSpPr>
          <a:xfrm>
            <a:off x="2216228" y="7115254"/>
            <a:ext cx="2749534" cy="1676545"/>
            <a:chOff x="469970" y="4181402"/>
            <a:chExt cx="2749534" cy="167654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99E3F46-07BF-C82B-1EA2-40ADAA6CA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970" y="4181402"/>
              <a:ext cx="2749534" cy="167654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F4AD762-904B-FD21-8A26-9EE5CA328A4D}"/>
                </a:ext>
              </a:extLst>
            </p:cNvPr>
            <p:cNvSpPr/>
            <p:nvPr/>
          </p:nvSpPr>
          <p:spPr>
            <a:xfrm>
              <a:off x="3123247" y="432326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B5F621B-6163-74D0-9642-BAA80FA0719F}"/>
                </a:ext>
              </a:extLst>
            </p:cNvPr>
            <p:cNvSpPr/>
            <p:nvPr/>
          </p:nvSpPr>
          <p:spPr>
            <a:xfrm>
              <a:off x="3123247" y="4566511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94FFC25-69A5-E6C5-E7F2-BDF8F471EE37}"/>
                </a:ext>
              </a:extLst>
            </p:cNvPr>
            <p:cNvSpPr/>
            <p:nvPr/>
          </p:nvSpPr>
          <p:spPr>
            <a:xfrm>
              <a:off x="3123247" y="4803626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BBEFB2C-8FF5-505A-71F9-BA16597E7D2C}"/>
                </a:ext>
              </a:extLst>
            </p:cNvPr>
            <p:cNvSpPr/>
            <p:nvPr/>
          </p:nvSpPr>
          <p:spPr>
            <a:xfrm>
              <a:off x="3123247" y="501829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1E2B2D-5FAA-5A84-DD15-40C45F3F2886}"/>
                </a:ext>
              </a:extLst>
            </p:cNvPr>
            <p:cNvSpPr/>
            <p:nvPr/>
          </p:nvSpPr>
          <p:spPr>
            <a:xfrm>
              <a:off x="3123247" y="5508179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342CFA70-4493-576F-4167-F353F09C7E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2754" y="7611756"/>
            <a:ext cx="2005758" cy="17558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FA897F-4030-BC6C-4A43-E4251EED058B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955230" y="8489656"/>
            <a:ext cx="11277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9746143-2B4E-AC6C-D908-9020440114BA}"/>
              </a:ext>
            </a:extLst>
          </p:cNvPr>
          <p:cNvCxnSpPr>
            <a:stCxn id="33" idx="3"/>
            <a:endCxn id="14" idx="2"/>
          </p:cNvCxnSpPr>
          <p:nvPr/>
        </p:nvCxnSpPr>
        <p:spPr>
          <a:xfrm flipV="1">
            <a:off x="4955230" y="5655786"/>
            <a:ext cx="707077" cy="16489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F448D5D-9116-940C-870A-4A4595CC9AA1}"/>
              </a:ext>
            </a:extLst>
          </p:cNvPr>
          <p:cNvCxnSpPr>
            <a:stCxn id="34" idx="3"/>
            <a:endCxn id="4" idx="2"/>
          </p:cNvCxnSpPr>
          <p:nvPr/>
        </p:nvCxnSpPr>
        <p:spPr>
          <a:xfrm flipV="1">
            <a:off x="4955230" y="5655787"/>
            <a:ext cx="5108948" cy="18922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8FBB3BF-1C52-9416-F1E0-72C72E238161}"/>
              </a:ext>
            </a:extLst>
          </p:cNvPr>
          <p:cNvGrpSpPr/>
          <p:nvPr/>
        </p:nvGrpSpPr>
        <p:grpSpPr>
          <a:xfrm>
            <a:off x="16265142" y="9808057"/>
            <a:ext cx="1973370" cy="2013943"/>
            <a:chOff x="8855580" y="809626"/>
            <a:chExt cx="1973370" cy="2013943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F5F0F17-6E32-B1E3-8D76-2F8C6F1A7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5084" t="7542" r="8717" b="3838"/>
            <a:stretch/>
          </p:blipFill>
          <p:spPr>
            <a:xfrm>
              <a:off x="9166012" y="1066182"/>
              <a:ext cx="1359020" cy="106453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66C8A13-0373-643C-94CA-5D9791BB1F00}"/>
                </a:ext>
              </a:extLst>
            </p:cNvPr>
            <p:cNvSpPr/>
            <p:nvPr/>
          </p:nvSpPr>
          <p:spPr>
            <a:xfrm>
              <a:off x="8862093" y="2319482"/>
              <a:ext cx="1966856" cy="5000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90DD8B2-24A0-EE39-BBB1-6D65B93D0CA3}"/>
                </a:ext>
              </a:extLst>
            </p:cNvPr>
            <p:cNvSpPr txBox="1"/>
            <p:nvPr/>
          </p:nvSpPr>
          <p:spPr>
            <a:xfrm>
              <a:off x="9502319" y="2078041"/>
              <a:ext cx="6864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/>
                <a:t>TRIGGER</a:t>
              </a:r>
              <a:endParaRPr lang="en-DK" sz="1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7F210C-E20A-E79B-93FE-8000AB23A389}"/>
                </a:ext>
              </a:extLst>
            </p:cNvPr>
            <p:cNvSpPr txBox="1"/>
            <p:nvPr/>
          </p:nvSpPr>
          <p:spPr>
            <a:xfrm>
              <a:off x="8855580" y="809626"/>
              <a:ext cx="1247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EEG Amplifier</a:t>
              </a:r>
              <a:endParaRPr lang="en-DK" sz="14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86633D2-3023-CC41-8EEF-D70ACF099C51}"/>
                </a:ext>
              </a:extLst>
            </p:cNvPr>
            <p:cNvSpPr/>
            <p:nvPr/>
          </p:nvSpPr>
          <p:spPr>
            <a:xfrm>
              <a:off x="8862094" y="809627"/>
              <a:ext cx="1966856" cy="20139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18BAC10-0560-013C-7F44-F7E198AC265E}"/>
                </a:ext>
              </a:extLst>
            </p:cNvPr>
            <p:cNvGrpSpPr/>
            <p:nvPr/>
          </p:nvGrpSpPr>
          <p:grpSpPr>
            <a:xfrm>
              <a:off x="9261200" y="2284926"/>
              <a:ext cx="1168645" cy="516103"/>
              <a:chOff x="9254205" y="2284926"/>
              <a:chExt cx="1168645" cy="516103"/>
            </a:xfrm>
          </p:grpSpPr>
          <p:pic>
            <p:nvPicPr>
              <p:cNvPr id="65" name="Picture 10" descr="undefined">
                <a:extLst>
                  <a:ext uri="{FF2B5EF4-FFF2-40B4-BE49-F238E27FC236}">
                    <a16:creationId xmlns:a16="http://schemas.microsoft.com/office/drawing/2014/main" id="{CA68870F-45D0-DFAD-0D38-7CDA4DA392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9254205" y="2513029"/>
                <a:ext cx="1168645" cy="288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99EF983-61FE-252B-0B5D-4E1C14BA3CCE}"/>
                  </a:ext>
                </a:extLst>
              </p:cNvPr>
              <p:cNvSpPr txBox="1"/>
              <p:nvPr/>
            </p:nvSpPr>
            <p:spPr>
              <a:xfrm>
                <a:off x="9444830" y="2284926"/>
                <a:ext cx="7873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dirty="0"/>
                  <a:t>TRIGGER</a:t>
                </a:r>
                <a:endParaRPr lang="en-DK" sz="1200" dirty="0"/>
              </a:p>
            </p:txBody>
          </p:sp>
        </p:grpSp>
      </p:grp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39C3C63-7AA0-5127-4EDD-3100D1F1C58C}"/>
              </a:ext>
            </a:extLst>
          </p:cNvPr>
          <p:cNvCxnSpPr>
            <a:stCxn id="5" idx="2"/>
            <a:endCxn id="65" idx="2"/>
          </p:cNvCxnSpPr>
          <p:nvPr/>
        </p:nvCxnSpPr>
        <p:spPr>
          <a:xfrm rot="16200000" flipH="1">
            <a:off x="11064045" y="5608419"/>
            <a:ext cx="6143673" cy="6238407"/>
          </a:xfrm>
          <a:prstGeom prst="bentConnector3">
            <a:avLst>
              <a:gd name="adj1" fmla="val 10372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EB21DC-9F47-08DA-B900-C7E553405D00}"/>
              </a:ext>
            </a:extLst>
          </p:cNvPr>
          <p:cNvCxnSpPr>
            <a:cxnSpLocks/>
          </p:cNvCxnSpPr>
          <p:nvPr/>
        </p:nvCxnSpPr>
        <p:spPr>
          <a:xfrm flipV="1">
            <a:off x="14461001" y="11896871"/>
            <a:ext cx="305140" cy="2482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D3DFBDC7-7D44-18A4-149C-9C0C4524FD45}"/>
              </a:ext>
            </a:extLst>
          </p:cNvPr>
          <p:cNvCxnSpPr>
            <a:stCxn id="6" idx="2"/>
            <a:endCxn id="15" idx="2"/>
          </p:cNvCxnSpPr>
          <p:nvPr/>
        </p:nvCxnSpPr>
        <p:spPr>
          <a:xfrm rot="5400000" flipH="1">
            <a:off x="9053902" y="2931012"/>
            <a:ext cx="1" cy="5449551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D498558-CEF6-4C15-38A4-F21F1B08EBDA}"/>
              </a:ext>
            </a:extLst>
          </p:cNvPr>
          <p:cNvSpPr txBox="1"/>
          <p:nvPr/>
        </p:nvSpPr>
        <p:spPr>
          <a:xfrm>
            <a:off x="5016490" y="80965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HDMI</a:t>
            </a:r>
            <a:endParaRPr lang="en-DK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50BE4BF-8B1E-B0E5-061F-E8C9F68B090F}"/>
              </a:ext>
            </a:extLst>
          </p:cNvPr>
          <p:cNvSpPr txBox="1"/>
          <p:nvPr/>
        </p:nvSpPr>
        <p:spPr>
          <a:xfrm>
            <a:off x="5752468" y="715656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</a:t>
            </a:r>
            <a:endParaRPr lang="en-DK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30A063-1880-6CC8-7F8B-3A4086FC4F36}"/>
              </a:ext>
            </a:extLst>
          </p:cNvPr>
          <p:cNvSpPr txBox="1"/>
          <p:nvPr/>
        </p:nvSpPr>
        <p:spPr>
          <a:xfrm>
            <a:off x="4927330" y="69291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</a:t>
            </a:r>
            <a:endParaRPr lang="en-DK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C3C0-9F82-CF99-F677-8C33E08DFE9F}"/>
              </a:ext>
            </a:extLst>
          </p:cNvPr>
          <p:cNvSpPr txBox="1"/>
          <p:nvPr/>
        </p:nvSpPr>
        <p:spPr>
          <a:xfrm>
            <a:off x="6251090" y="5872037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Pressure Stimulus</a:t>
            </a:r>
            <a:endParaRPr lang="en-DK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3957D8DD-E19C-02A0-EA9E-E1404456D464}"/>
              </a:ext>
            </a:extLst>
          </p:cNvPr>
          <p:cNvCxnSpPr>
            <a:stCxn id="27" idx="2"/>
            <a:endCxn id="10" idx="2"/>
          </p:cNvCxnSpPr>
          <p:nvPr/>
        </p:nvCxnSpPr>
        <p:spPr>
          <a:xfrm rot="5400000" flipH="1">
            <a:off x="13221648" y="5690040"/>
            <a:ext cx="2238758" cy="2170253"/>
          </a:xfrm>
          <a:prstGeom prst="bentConnector3">
            <a:avLst>
              <a:gd name="adj1" fmla="val -102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DD02F051-A8F9-01AD-3F39-4A5FA3592922}"/>
              </a:ext>
            </a:extLst>
          </p:cNvPr>
          <p:cNvCxnSpPr>
            <a:stCxn id="24" idx="2"/>
            <a:endCxn id="11" idx="2"/>
          </p:cNvCxnSpPr>
          <p:nvPr/>
        </p:nvCxnSpPr>
        <p:spPr>
          <a:xfrm rot="5400000" flipH="1">
            <a:off x="14319665" y="5067990"/>
            <a:ext cx="1" cy="1175597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C077924F-1668-455B-6638-A029AEE947B8}"/>
              </a:ext>
            </a:extLst>
          </p:cNvPr>
          <p:cNvCxnSpPr>
            <a:stCxn id="30" idx="2"/>
            <a:endCxn id="21" idx="2"/>
          </p:cNvCxnSpPr>
          <p:nvPr/>
        </p:nvCxnSpPr>
        <p:spPr>
          <a:xfrm rot="5400000">
            <a:off x="13140382" y="1719045"/>
            <a:ext cx="1614" cy="7871869"/>
          </a:xfrm>
          <a:prstGeom prst="bentConnector3">
            <a:avLst>
              <a:gd name="adj1" fmla="val 293713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87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8295B-59D6-8A83-81B0-5F68FC20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843E07A-72EB-9387-6529-47BD981A1976}"/>
              </a:ext>
            </a:extLst>
          </p:cNvPr>
          <p:cNvGrpSpPr/>
          <p:nvPr/>
        </p:nvGrpSpPr>
        <p:grpSpPr>
          <a:xfrm>
            <a:off x="9773100" y="3787581"/>
            <a:ext cx="4249280" cy="1877731"/>
            <a:chOff x="828110" y="623234"/>
            <a:chExt cx="4249280" cy="187773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29FEFAB-B945-925F-5230-853865836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110" y="623234"/>
              <a:ext cx="4249280" cy="187773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C38E703-A03D-195C-195E-EA7881F99E17}"/>
                </a:ext>
              </a:extLst>
            </p:cNvPr>
            <p:cNvSpPr/>
            <p:nvPr/>
          </p:nvSpPr>
          <p:spPr>
            <a:xfrm>
              <a:off x="10668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C9E2E9-9690-B344-C079-C5894907E8D3}"/>
                </a:ext>
              </a:extLst>
            </p:cNvPr>
            <p:cNvSpPr/>
            <p:nvPr/>
          </p:nvSpPr>
          <p:spPr>
            <a:xfrm>
              <a:off x="2019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44F254F-532E-DECC-05C3-BE1867477844}"/>
                </a:ext>
              </a:extLst>
            </p:cNvPr>
            <p:cNvSpPr/>
            <p:nvPr/>
          </p:nvSpPr>
          <p:spPr>
            <a:xfrm>
              <a:off x="2781300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8B7A749-5DDB-23D6-F267-01DB975D7D26}"/>
                </a:ext>
              </a:extLst>
            </p:cNvPr>
            <p:cNvSpPr/>
            <p:nvPr/>
          </p:nvSpPr>
          <p:spPr>
            <a:xfrm>
              <a:off x="310543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F083B1-7469-598C-F9AE-2A8B3CF92619}"/>
                </a:ext>
              </a:extLst>
            </p:cNvPr>
            <p:cNvSpPr/>
            <p:nvPr/>
          </p:nvSpPr>
          <p:spPr>
            <a:xfrm>
              <a:off x="349091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70DBDCA-82F3-C1F6-7B4C-50F011B1DFC9}"/>
                </a:ext>
              </a:extLst>
            </p:cNvPr>
            <p:cNvSpPr/>
            <p:nvPr/>
          </p:nvSpPr>
          <p:spPr>
            <a:xfrm>
              <a:off x="3803421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AAC3311-5157-E199-3C7F-4E82F11D7093}"/>
                </a:ext>
              </a:extLst>
            </p:cNvPr>
            <p:cNvSpPr/>
            <p:nvPr/>
          </p:nvSpPr>
          <p:spPr>
            <a:xfrm>
              <a:off x="4258522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BD750B-D820-34EE-9737-6842DDC7B670}"/>
                </a:ext>
              </a:extLst>
            </p:cNvPr>
            <p:cNvSpPr/>
            <p:nvPr/>
          </p:nvSpPr>
          <p:spPr>
            <a:xfrm>
              <a:off x="4734489" y="2386665"/>
              <a:ext cx="104775" cy="10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9A3C9E-4D4D-5043-844C-42522307F2C8}"/>
              </a:ext>
            </a:extLst>
          </p:cNvPr>
          <p:cNvGrpSpPr/>
          <p:nvPr/>
        </p:nvGrpSpPr>
        <p:grpSpPr>
          <a:xfrm>
            <a:off x="5238656" y="3494948"/>
            <a:ext cx="4267570" cy="2170364"/>
            <a:chOff x="5734615" y="321076"/>
            <a:chExt cx="4267570" cy="217036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A129E66-42B0-96D8-0A9A-1DB9D3583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34615" y="321076"/>
              <a:ext cx="4267570" cy="217036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D46869-2F47-EE27-50F8-20681237C3A8}"/>
                </a:ext>
              </a:extLst>
            </p:cNvPr>
            <p:cNvSpPr/>
            <p:nvPr/>
          </p:nvSpPr>
          <p:spPr>
            <a:xfrm>
              <a:off x="6115403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DF1622-D41B-6628-A237-1C396A09528E}"/>
                </a:ext>
              </a:extLst>
            </p:cNvPr>
            <p:cNvSpPr/>
            <p:nvPr/>
          </p:nvSpPr>
          <p:spPr>
            <a:xfrm>
              <a:off x="6782223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99450DC-2FD9-CC98-6E83-2F7AC821C2AE}"/>
                </a:ext>
              </a:extLst>
            </p:cNvPr>
            <p:cNvSpPr/>
            <p:nvPr/>
          </p:nvSpPr>
          <p:spPr>
            <a:xfrm>
              <a:off x="7239282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0B2ED70-A116-4FF9-8968-CA72BC974A1C}"/>
                </a:ext>
              </a:extLst>
            </p:cNvPr>
            <p:cNvSpPr/>
            <p:nvPr/>
          </p:nvSpPr>
          <p:spPr>
            <a:xfrm>
              <a:off x="7825537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53DFD41-85F3-B3C5-02E6-1A089B2566CC}"/>
                </a:ext>
              </a:extLst>
            </p:cNvPr>
            <p:cNvSpPr/>
            <p:nvPr/>
          </p:nvSpPr>
          <p:spPr>
            <a:xfrm>
              <a:off x="8287032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C8DF10-10DD-CBC4-2F65-C90B2F29C49B}"/>
                </a:ext>
              </a:extLst>
            </p:cNvPr>
            <p:cNvSpPr/>
            <p:nvPr/>
          </p:nvSpPr>
          <p:spPr>
            <a:xfrm>
              <a:off x="8810625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D1E841C-8684-DF7D-FB4C-66B27C690CB1}"/>
                </a:ext>
              </a:extLst>
            </p:cNvPr>
            <p:cNvSpPr/>
            <p:nvPr/>
          </p:nvSpPr>
          <p:spPr>
            <a:xfrm>
              <a:off x="9201150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EFDAB3E-7A83-67EE-E80D-98D29A7EA28C}"/>
                </a:ext>
              </a:extLst>
            </p:cNvPr>
            <p:cNvSpPr/>
            <p:nvPr/>
          </p:nvSpPr>
          <p:spPr>
            <a:xfrm>
              <a:off x="9658350" y="2386664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2B0229-E37A-6483-1592-453AC59C3DC6}"/>
              </a:ext>
            </a:extLst>
          </p:cNvPr>
          <p:cNvGrpSpPr/>
          <p:nvPr/>
        </p:nvGrpSpPr>
        <p:grpSpPr>
          <a:xfrm>
            <a:off x="14236093" y="4013153"/>
            <a:ext cx="1359526" cy="1652159"/>
            <a:chOff x="469970" y="2686048"/>
            <a:chExt cx="1359526" cy="165215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E0B22B0-47A4-F26F-FBA9-EDF01039B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9970" y="2686048"/>
              <a:ext cx="1359526" cy="1652159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92D7D1-45B1-58C0-2C91-B09608755FEA}"/>
                </a:ext>
              </a:extLst>
            </p:cNvPr>
            <p:cNvSpPr/>
            <p:nvPr/>
          </p:nvSpPr>
          <p:spPr>
            <a:xfrm>
              <a:off x="1098478" y="4233433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72077B-ABAE-B7DD-C49B-AD569F528A4F}"/>
              </a:ext>
            </a:extLst>
          </p:cNvPr>
          <p:cNvGrpSpPr/>
          <p:nvPr/>
        </p:nvGrpSpPr>
        <p:grpSpPr>
          <a:xfrm>
            <a:off x="14756388" y="6251914"/>
            <a:ext cx="1353429" cy="1652159"/>
            <a:chOff x="3922537" y="2676524"/>
            <a:chExt cx="1353429" cy="16521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BE5B2A-7F9D-3B90-1F94-F9F1BACF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2537" y="2676524"/>
              <a:ext cx="1353429" cy="1652159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155726E-BF9A-DAB6-5C1A-51815756145F}"/>
                </a:ext>
              </a:extLst>
            </p:cNvPr>
            <p:cNvSpPr/>
            <p:nvPr/>
          </p:nvSpPr>
          <p:spPr>
            <a:xfrm>
              <a:off x="4549439" y="422390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A52C7D-9DAC-2F19-9DE6-D69FDA342B80}"/>
              </a:ext>
            </a:extLst>
          </p:cNvPr>
          <p:cNvGrpSpPr/>
          <p:nvPr/>
        </p:nvGrpSpPr>
        <p:grpSpPr>
          <a:xfrm>
            <a:off x="16232754" y="4013153"/>
            <a:ext cx="1688738" cy="1652159"/>
            <a:chOff x="7036583" y="2686048"/>
            <a:chExt cx="1688738" cy="165215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2000A7B-1636-E05F-9770-C2F3C48C63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36583" y="2686048"/>
              <a:ext cx="1688738" cy="1652159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5B4CEE0-7ADE-2CE7-EB10-B48B31A250AB}"/>
                </a:ext>
              </a:extLst>
            </p:cNvPr>
            <p:cNvSpPr/>
            <p:nvPr/>
          </p:nvSpPr>
          <p:spPr>
            <a:xfrm>
              <a:off x="7838089" y="423181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1363B1-F40A-5882-0A13-3247EF76792E}"/>
              </a:ext>
            </a:extLst>
          </p:cNvPr>
          <p:cNvGrpSpPr/>
          <p:nvPr/>
        </p:nvGrpSpPr>
        <p:grpSpPr>
          <a:xfrm>
            <a:off x="2216228" y="7115254"/>
            <a:ext cx="2749534" cy="1676545"/>
            <a:chOff x="469970" y="4181402"/>
            <a:chExt cx="2749534" cy="1676545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33DB303-6CEF-0047-F36F-7327B9264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9970" y="4181402"/>
              <a:ext cx="2749534" cy="1676545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8B8171-4E1E-3835-48A0-04F3A3A23236}"/>
                </a:ext>
              </a:extLst>
            </p:cNvPr>
            <p:cNvSpPr/>
            <p:nvPr/>
          </p:nvSpPr>
          <p:spPr>
            <a:xfrm>
              <a:off x="3123247" y="4323267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7119126-8304-8191-F664-25DE2912C683}"/>
                </a:ext>
              </a:extLst>
            </p:cNvPr>
            <p:cNvSpPr/>
            <p:nvPr/>
          </p:nvSpPr>
          <p:spPr>
            <a:xfrm>
              <a:off x="3123247" y="4566511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F6D673-EC9F-F5C7-96D5-7C473A807C21}"/>
                </a:ext>
              </a:extLst>
            </p:cNvPr>
            <p:cNvSpPr/>
            <p:nvPr/>
          </p:nvSpPr>
          <p:spPr>
            <a:xfrm>
              <a:off x="3123247" y="4803626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282707-C1D5-C790-BA0A-8C367304C0AD}"/>
                </a:ext>
              </a:extLst>
            </p:cNvPr>
            <p:cNvSpPr/>
            <p:nvPr/>
          </p:nvSpPr>
          <p:spPr>
            <a:xfrm>
              <a:off x="3123247" y="5018295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8B96EC3-9C15-D1BE-BE87-BA79D6D2993F}"/>
                </a:ext>
              </a:extLst>
            </p:cNvPr>
            <p:cNvSpPr/>
            <p:nvPr/>
          </p:nvSpPr>
          <p:spPr>
            <a:xfrm>
              <a:off x="3123247" y="5508179"/>
              <a:ext cx="85725" cy="95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99E26A6D-BC84-CF46-2C8A-255F08299D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32754" y="7611756"/>
            <a:ext cx="2005758" cy="1755800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EBC3399-FE44-A382-9AEB-2B9C32BBDFB7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4955230" y="8489656"/>
            <a:ext cx="1127752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778C6092-9BC8-14DB-4D04-E7D4069DF050}"/>
              </a:ext>
            </a:extLst>
          </p:cNvPr>
          <p:cNvCxnSpPr>
            <a:stCxn id="33" idx="3"/>
            <a:endCxn id="14" idx="2"/>
          </p:cNvCxnSpPr>
          <p:nvPr/>
        </p:nvCxnSpPr>
        <p:spPr>
          <a:xfrm flipV="1">
            <a:off x="4955230" y="5655786"/>
            <a:ext cx="707077" cy="1648958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8B93E13-EC9E-FF44-A772-0A9717D0E4D5}"/>
              </a:ext>
            </a:extLst>
          </p:cNvPr>
          <p:cNvCxnSpPr>
            <a:stCxn id="34" idx="3"/>
            <a:endCxn id="4" idx="2"/>
          </p:cNvCxnSpPr>
          <p:nvPr/>
        </p:nvCxnSpPr>
        <p:spPr>
          <a:xfrm flipV="1">
            <a:off x="4955230" y="5655787"/>
            <a:ext cx="5108948" cy="18922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A28FD08-E24A-BE05-68D0-602C16BC08C5}"/>
              </a:ext>
            </a:extLst>
          </p:cNvPr>
          <p:cNvCxnSpPr>
            <a:stCxn id="6" idx="2"/>
            <a:endCxn id="15" idx="2"/>
          </p:cNvCxnSpPr>
          <p:nvPr/>
        </p:nvCxnSpPr>
        <p:spPr>
          <a:xfrm rot="5400000" flipH="1">
            <a:off x="9053902" y="2931012"/>
            <a:ext cx="1" cy="5449551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FAC746B-84EB-E77B-2293-717A6C575D2C}"/>
              </a:ext>
            </a:extLst>
          </p:cNvPr>
          <p:cNvSpPr txBox="1"/>
          <p:nvPr/>
        </p:nvSpPr>
        <p:spPr>
          <a:xfrm>
            <a:off x="5016490" y="809651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HDMI</a:t>
            </a:r>
            <a:endParaRPr lang="en-DK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559995-840C-3D28-BBDF-8E414E19F14C}"/>
              </a:ext>
            </a:extLst>
          </p:cNvPr>
          <p:cNvSpPr txBox="1"/>
          <p:nvPr/>
        </p:nvSpPr>
        <p:spPr>
          <a:xfrm>
            <a:off x="5752468" y="715656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</a:t>
            </a:r>
            <a:endParaRPr lang="en-DK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F41FAE0-EE4A-0981-7F9D-06DC6CBA1793}"/>
              </a:ext>
            </a:extLst>
          </p:cNvPr>
          <p:cNvSpPr txBox="1"/>
          <p:nvPr/>
        </p:nvSpPr>
        <p:spPr>
          <a:xfrm>
            <a:off x="4927330" y="6929196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USB</a:t>
            </a:r>
            <a:endParaRPr lang="en-DK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00CA5DB-4996-BF4E-D5E9-A681BF13396C}"/>
              </a:ext>
            </a:extLst>
          </p:cNvPr>
          <p:cNvSpPr txBox="1"/>
          <p:nvPr/>
        </p:nvSpPr>
        <p:spPr>
          <a:xfrm>
            <a:off x="6251090" y="5872037"/>
            <a:ext cx="251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Pressure Stimulus</a:t>
            </a:r>
            <a:endParaRPr lang="en-DK" dirty="0"/>
          </a:p>
        </p:txBody>
      </p: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D9E4AD02-144A-3AB1-34BE-B61222A8C2D8}"/>
              </a:ext>
            </a:extLst>
          </p:cNvPr>
          <p:cNvCxnSpPr>
            <a:stCxn id="27" idx="2"/>
            <a:endCxn id="10" idx="2"/>
          </p:cNvCxnSpPr>
          <p:nvPr/>
        </p:nvCxnSpPr>
        <p:spPr>
          <a:xfrm rot="5400000" flipH="1">
            <a:off x="13221648" y="5690040"/>
            <a:ext cx="2238758" cy="2170253"/>
          </a:xfrm>
          <a:prstGeom prst="bentConnector3">
            <a:avLst>
              <a:gd name="adj1" fmla="val -10211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CA18ABBC-2318-2496-356D-08A441D7A186}"/>
              </a:ext>
            </a:extLst>
          </p:cNvPr>
          <p:cNvCxnSpPr>
            <a:stCxn id="24" idx="2"/>
            <a:endCxn id="11" idx="2"/>
          </p:cNvCxnSpPr>
          <p:nvPr/>
        </p:nvCxnSpPr>
        <p:spPr>
          <a:xfrm rot="5400000" flipH="1">
            <a:off x="14319665" y="5067990"/>
            <a:ext cx="1" cy="1175597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AB445B24-F7AF-E82F-2BE5-493D3D877364}"/>
              </a:ext>
            </a:extLst>
          </p:cNvPr>
          <p:cNvCxnSpPr>
            <a:stCxn id="30" idx="2"/>
            <a:endCxn id="21" idx="2"/>
          </p:cNvCxnSpPr>
          <p:nvPr/>
        </p:nvCxnSpPr>
        <p:spPr>
          <a:xfrm rot="5400000">
            <a:off x="13140382" y="1719045"/>
            <a:ext cx="1614" cy="7871869"/>
          </a:xfrm>
          <a:prstGeom prst="bentConnector3">
            <a:avLst>
              <a:gd name="adj1" fmla="val 2937137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50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8" ma:contentTypeDescription="Create a new document." ma:contentTypeScope="" ma:versionID="f22bde94a6705f7f7e236c14bc19f189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273248db29f554cba2c15e8dd349c138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b7b4b-871d-4c24-9d42-16b14ecd044c" xsi:nil="true"/>
    <lcf76f155ced4ddcb4097134ff3c332f xmlns="51c7d8ad-74c8-4833-8478-0d0a5cafce0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72A1115-3E72-42E2-A544-7EAA53D370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875D47-8106-485E-98E0-D60C6A98DA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F670CE-B0AA-4D52-AFC6-AA4BF7D46EEA}">
  <ds:schemaRefs>
    <ds:schemaRef ds:uri="http://schemas.microsoft.com/office/2006/metadata/properties"/>
    <ds:schemaRef ds:uri="http://schemas.microsoft.com/office/infopath/2007/PartnerControls"/>
    <ds:schemaRef ds:uri="6dfb7b4b-871d-4c24-9d42-16b14ecd044c"/>
    <ds:schemaRef ds:uri="51c7d8ad-74c8-4833-8478-0d0a5cafce0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16</Words>
  <Application>Microsoft Office PowerPoint</Application>
  <PresentationFormat>Custom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8</cp:revision>
  <dcterms:created xsi:type="dcterms:W3CDTF">2024-11-30T15:01:51Z</dcterms:created>
  <dcterms:modified xsi:type="dcterms:W3CDTF">2025-03-26T10:20:44Z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0x0101005B996248A2D0E04D87B9DBB54D269DA4</vt:lpwstr>
  </property>
</Properties>
</file>