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94E0-952F-3A08-BF88-9F0ACB5AB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1445A2-9308-0396-A045-33C4A2E3F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9C39E-B32E-57F2-B04A-5624C25B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493C-6C09-455D-B75B-1A1412B4BA69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A2B01-D04B-F659-510B-69A9AF58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7AD7F-BEE4-D934-A800-C44B806C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1FE7-2A7F-47AF-B3E1-6D330898A21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3371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BC7C-E587-D253-D780-1642D478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A976F-137E-76A1-00B9-D484AE9F61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E1B95-4F28-CBE3-2D1F-1C159DF6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493C-6C09-455D-B75B-1A1412B4BA69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5BEB8-69BF-FD8A-E269-D529194D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72668-EF87-597F-24FC-AD34437C9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1FE7-2A7F-47AF-B3E1-6D330898A21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2217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87F67-F093-46FA-F52E-475A08428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4497E0-ACF9-10BE-D467-AA453A6D94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C4BE8-310E-CC0F-A475-F0381A85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493C-6C09-455D-B75B-1A1412B4BA69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80A40-8B4C-B563-5978-28DBFB79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D5C50-FBD7-5EA1-7A2C-9A8C02375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1FE7-2A7F-47AF-B3E1-6D330898A21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4570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10F3E-3325-D444-57AC-17745D90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17E3-4410-079C-6A4B-FD1EEDC91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E10D4-77C2-DDD1-9C64-21E075AC6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493C-6C09-455D-B75B-1A1412B4BA69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8DAB8-3690-5411-2073-406EDE859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B39B4-10D0-CD6C-FABF-EAA40597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1FE7-2A7F-47AF-B3E1-6D330898A21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76999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2B61-3A5D-C0F1-6FD3-F65EE8D76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B937F-4066-1FE8-92CD-4F38184D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6A5A-E6E8-FCB0-F637-BD842EC5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493C-6C09-455D-B75B-1A1412B4BA69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FCB1B-79E3-620D-E2E3-84EFEB5D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32D49-F0F4-587A-5693-8C467C99D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1FE7-2A7F-47AF-B3E1-6D330898A21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00011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C14CE-1251-2C0D-6400-9BAFE19B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557E-8261-225D-A2C1-62108A1D9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24536-3B69-7C4C-2C90-7D3E9A321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F63F4-2938-579A-4E86-D408D9591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493C-6C09-455D-B75B-1A1412B4BA69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BD13C-0B1B-1203-84C6-C6E32D2E6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9605E-F82B-4B45-79A0-3D8754C15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1FE7-2A7F-47AF-B3E1-6D330898A21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937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C8DC3-B69D-1119-1DAB-A79D9E262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4D0D6-1D6C-302D-EE22-17869F001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FDED6B-B2F5-655B-03C3-2DD5C508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9DDCB-B3C9-C470-3380-418D4E4F3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45C5E6-AD0A-5BB3-0C70-56724B3D61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E6563-9A3F-E920-0F76-F6BDBFF5C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493C-6C09-455D-B75B-1A1412B4BA69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DB120E-1C60-E050-21D9-12BC06214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085D9-03A3-00D6-2B9C-7BF48FF0D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1FE7-2A7F-47AF-B3E1-6D330898A21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2552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F4F0C-FACB-A232-D8D5-7DEC9A7F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83BEF-B72F-49F5-2817-189395F94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493C-6C09-455D-B75B-1A1412B4BA69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3B7AE4-8123-C325-3396-FEE1440C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5F976-E4A2-0706-5C66-B5C524C6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1FE7-2A7F-47AF-B3E1-6D330898A21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9229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838E13-E8F9-653F-2408-4372628B7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493C-6C09-455D-B75B-1A1412B4BA69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5F0DD-0ECE-1EB6-B0D9-7AF11A09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73CAFA-F452-4703-FC98-998C11708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1FE7-2A7F-47AF-B3E1-6D330898A21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FA80-51BA-737F-4CFB-09B7B3101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F0608-6992-EE61-82A3-C8B90BFCC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D4F313-E913-8325-49BC-9F35EFFB9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2230-2884-2318-6D21-7ACCF255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493C-6C09-455D-B75B-1A1412B4BA69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7B948-B3A5-1BAA-3536-6827ACF0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9495C-2C3F-4D4A-304D-31157315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1FE7-2A7F-47AF-B3E1-6D330898A21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2057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5522-0BA1-3C25-F30F-B6C9E060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1EF729-B752-C9EB-169D-1A3B9ECC0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092221-5FA7-2132-7934-BC9DB7168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A8DA6-F983-C772-C447-50E9A664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7493C-6C09-455D-B75B-1A1412B4BA69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692A5-5ED2-EAF2-CEAC-5CDFC85BB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C5C8B1-0864-26C3-2ED7-26A64DE1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D1FE7-2A7F-47AF-B3E1-6D330898A21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04212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C54307-86F1-FA81-4C6C-057FF199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2E77E-80B0-5C91-9A76-EF680D69E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257A8-D074-81F8-AF22-B3C177D56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47493C-6C09-455D-B75B-1A1412B4BA69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DD23-3026-2A74-5C24-4C875B574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1957-BBC8-4E2D-9EFB-234DA3485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FD1FE7-2A7F-47AF-B3E1-6D330898A21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6455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B2852A0-DB6E-66E3-B55D-61A239EE420E}"/>
              </a:ext>
            </a:extLst>
          </p:cNvPr>
          <p:cNvGrpSpPr/>
          <p:nvPr/>
        </p:nvGrpSpPr>
        <p:grpSpPr>
          <a:xfrm>
            <a:off x="1721857" y="737238"/>
            <a:ext cx="9142788" cy="5052573"/>
            <a:chOff x="3049212" y="904387"/>
            <a:chExt cx="9142788" cy="50525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98CF560-B9FE-B822-98DA-6257D0017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9212" y="1696348"/>
              <a:ext cx="6093576" cy="30198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19C8FF-5963-0465-4537-05EE30043BC1}"/>
                </a:ext>
              </a:extLst>
            </p:cNvPr>
            <p:cNvSpPr txBox="1"/>
            <p:nvPr/>
          </p:nvSpPr>
          <p:spPr>
            <a:xfrm>
              <a:off x="4351453" y="5587628"/>
              <a:ext cx="3654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Stimulate with the current intensity</a:t>
              </a:r>
              <a:endParaRPr lang="en-DK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A21663-3C9D-2CFE-9716-B14EC10A3DF5}"/>
                </a:ext>
              </a:extLst>
            </p:cNvPr>
            <p:cNvSpPr txBox="1"/>
            <p:nvPr/>
          </p:nvSpPr>
          <p:spPr>
            <a:xfrm>
              <a:off x="5885613" y="5189974"/>
              <a:ext cx="1942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Increase intensity</a:t>
              </a:r>
              <a:endParaRPr lang="en-DK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D44495D-F746-7363-B348-76D77A72226B}"/>
                </a:ext>
              </a:extLst>
            </p:cNvPr>
            <p:cNvSpPr txBox="1"/>
            <p:nvPr/>
          </p:nvSpPr>
          <p:spPr>
            <a:xfrm>
              <a:off x="5885613" y="4792320"/>
              <a:ext cx="2036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Decrease intensity</a:t>
              </a:r>
              <a:endParaRPr lang="en-DK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CA9E84-0D3C-5049-154A-E9D83CF38073}"/>
                </a:ext>
              </a:extLst>
            </p:cNvPr>
            <p:cNvSpPr txBox="1"/>
            <p:nvPr/>
          </p:nvSpPr>
          <p:spPr>
            <a:xfrm>
              <a:off x="9398000" y="4188936"/>
              <a:ext cx="279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Accept current intensity and finish the test</a:t>
              </a:r>
              <a:endParaRPr lang="en-DK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FD7E7D-9C29-D0CE-CB25-39BA841945B3}"/>
                </a:ext>
              </a:extLst>
            </p:cNvPr>
            <p:cNvSpPr/>
            <p:nvPr/>
          </p:nvSpPr>
          <p:spPr>
            <a:xfrm>
              <a:off x="4848515" y="4546821"/>
              <a:ext cx="185601" cy="139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AABC2A-6E0A-FDC5-BC4A-785C26DCAF5A}"/>
                </a:ext>
              </a:extLst>
            </p:cNvPr>
            <p:cNvSpPr/>
            <p:nvPr/>
          </p:nvSpPr>
          <p:spPr>
            <a:xfrm>
              <a:off x="3925044" y="4546821"/>
              <a:ext cx="185601" cy="139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9BC3B1-96A6-9182-5CB0-5BB750D90D7A}"/>
                </a:ext>
              </a:extLst>
            </p:cNvPr>
            <p:cNvSpPr/>
            <p:nvPr/>
          </p:nvSpPr>
          <p:spPr>
            <a:xfrm>
              <a:off x="3277708" y="4546821"/>
              <a:ext cx="185601" cy="139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C71C7C-7DFE-78A8-6868-49BD9327E8DD}"/>
                </a:ext>
              </a:extLst>
            </p:cNvPr>
            <p:cNvSpPr/>
            <p:nvPr/>
          </p:nvSpPr>
          <p:spPr>
            <a:xfrm>
              <a:off x="3587424" y="2250988"/>
              <a:ext cx="185601" cy="139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5DAEEFE-E233-D0FE-FCDA-CA8A9D8B8081}"/>
                </a:ext>
              </a:extLst>
            </p:cNvPr>
            <p:cNvSpPr txBox="1"/>
            <p:nvPr/>
          </p:nvSpPr>
          <p:spPr>
            <a:xfrm>
              <a:off x="5702709" y="904387"/>
              <a:ext cx="1844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Current intensity</a:t>
              </a:r>
              <a:endParaRPr lang="en-DK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A61473E-6DBF-B3DA-E8E4-9CB8AA525344}"/>
                </a:ext>
              </a:extLst>
            </p:cNvPr>
            <p:cNvSpPr/>
            <p:nvPr/>
          </p:nvSpPr>
          <p:spPr>
            <a:xfrm>
              <a:off x="4386532" y="4546821"/>
              <a:ext cx="185601" cy="139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A7994B-D7C5-1930-FDDF-B17C875038E9}"/>
                </a:ext>
              </a:extLst>
            </p:cNvPr>
            <p:cNvSpPr/>
            <p:nvPr/>
          </p:nvSpPr>
          <p:spPr>
            <a:xfrm>
              <a:off x="8957187" y="4442173"/>
              <a:ext cx="185601" cy="13985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D7CCD940-FF15-E255-372F-01BC83B9174C}"/>
                </a:ext>
              </a:extLst>
            </p:cNvPr>
            <p:cNvCxnSpPr>
              <a:stCxn id="6" idx="1"/>
              <a:endCxn id="14" idx="2"/>
            </p:cNvCxnSpPr>
            <p:nvPr/>
          </p:nvCxnSpPr>
          <p:spPr>
            <a:xfrm rot="10800000">
              <a:off x="3370509" y="4686678"/>
              <a:ext cx="980944" cy="108561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1B8542D3-2DE6-E18C-65D6-78CD293DA1C5}"/>
                </a:ext>
              </a:extLst>
            </p:cNvPr>
            <p:cNvCxnSpPr>
              <a:cxnSpLocks/>
              <a:stCxn id="7" idx="1"/>
              <a:endCxn id="13" idx="2"/>
            </p:cNvCxnSpPr>
            <p:nvPr/>
          </p:nvCxnSpPr>
          <p:spPr>
            <a:xfrm rot="10800000">
              <a:off x="4017845" y="4686678"/>
              <a:ext cx="1867768" cy="68796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C16F1558-4B38-7274-6D59-DD2C8A34639E}"/>
                </a:ext>
              </a:extLst>
            </p:cNvPr>
            <p:cNvCxnSpPr>
              <a:cxnSpLocks/>
              <a:stCxn id="8" idx="1"/>
              <a:endCxn id="12" idx="2"/>
            </p:cNvCxnSpPr>
            <p:nvPr/>
          </p:nvCxnSpPr>
          <p:spPr>
            <a:xfrm rot="10800000">
              <a:off x="4941317" y="4686678"/>
              <a:ext cx="944297" cy="29030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87DD1387-BF62-CC4A-E86A-98301DFF4DE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142788" y="4506376"/>
              <a:ext cx="255212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6947BC3D-06CC-A2E3-6B5B-3B9534E3203D}"/>
                </a:ext>
              </a:extLst>
            </p:cNvPr>
            <p:cNvCxnSpPr>
              <a:cxnSpLocks/>
              <a:stCxn id="16" idx="1"/>
              <a:endCxn id="15" idx="0"/>
            </p:cNvCxnSpPr>
            <p:nvPr/>
          </p:nvCxnSpPr>
          <p:spPr>
            <a:xfrm rot="10800000" flipV="1">
              <a:off x="3680225" y="1089052"/>
              <a:ext cx="2022484" cy="116193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FC2C6078-2FF0-F8F8-EA36-48FE7A86802E}"/>
                </a:ext>
              </a:extLst>
            </p:cNvPr>
            <p:cNvCxnSpPr>
              <a:cxnSpLocks/>
              <a:stCxn id="16" idx="1"/>
              <a:endCxn id="17" idx="0"/>
            </p:cNvCxnSpPr>
            <p:nvPr/>
          </p:nvCxnSpPr>
          <p:spPr>
            <a:xfrm rot="10800000" flipV="1">
              <a:off x="4479333" y="1089053"/>
              <a:ext cx="1223376" cy="345776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149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2</cp:revision>
  <dcterms:created xsi:type="dcterms:W3CDTF">2025-03-26T14:15:37Z</dcterms:created>
  <dcterms:modified xsi:type="dcterms:W3CDTF">2025-03-26T15:14:00Z</dcterms:modified>
</cp:coreProperties>
</file>