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256" r:id="rId5"/>
    <p:sldId id="257" r:id="rId6"/>
    <p:sldId id="258" r:id="rId7"/>
    <p:sldId id="259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84ABD243-D95F-8218-02DA-10028B75E71C}" name="Louise Ettrup Johansen" initials="LJ" userId="S::JV80AJ@student.aau.dk::cf182b81-61ce-43ca-a624-937ab2d4a78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7595" autoAdjust="0"/>
  </p:normalViewPr>
  <p:slideViewPr>
    <p:cSldViewPr snapToGrid="0">
      <p:cViewPr>
        <p:scale>
          <a:sx n="53" d="100"/>
          <a:sy n="53" d="100"/>
        </p:scale>
        <p:origin x="11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D405C8-8E2E-43B7-A24E-734C11CAF91E}" type="datetimeFigureOut">
              <a:rPr lang="en-DK" smtClean="0"/>
              <a:t>04/01/2025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F6FCD6-91F5-47FE-A090-45B8ABDB6EF6}" type="slidenum">
              <a:rPr lang="en-DK" smtClean="0"/>
              <a:t>‹nr.›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2634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7645518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269041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StopRight.png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950159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StopLeft.png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143806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Clear.png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973632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FixationCross.png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F6FCD6-91F5-47FE-A090-45B8ABDB6EF6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332639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D4D4D4"/>
                </a:solidFill>
                <a:effectLst/>
                <a:latin typeface="Fira Code" pitchFamily="1" charset="0"/>
              </a:rPr>
              <a:t>Instructions.png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FC4B7A3-226D-44E8-84CB-03CFFB6589DC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85749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42810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91C714F-2CC0-963F-3AAD-D6DCE352C2C5}"/>
              </a:ext>
            </a:extLst>
          </p:cNvPr>
          <p:cNvSpPr/>
          <p:nvPr userDrawn="1"/>
        </p:nvSpPr>
        <p:spPr>
          <a:xfrm>
            <a:off x="11686032" y="0"/>
            <a:ext cx="505968" cy="49377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9707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231534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615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2880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0A722210-63FD-96BA-3395-F8365DF1907F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7521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DB62A2-3C3B-83E1-5222-1E4C9F5D5285}"/>
              </a:ext>
            </a:extLst>
          </p:cNvPr>
          <p:cNvSpPr/>
          <p:nvPr/>
        </p:nvSpPr>
        <p:spPr>
          <a:xfrm>
            <a:off x="4564115" y="1941786"/>
            <a:ext cx="3063767" cy="2974428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pic>
        <p:nvPicPr>
          <p:cNvPr id="5" name="Graphic 4" descr="Arrow Right with solid fill">
            <a:extLst>
              <a:ext uri="{FF2B5EF4-FFF2-40B4-BE49-F238E27FC236}">
                <a16:creationId xmlns:a16="http://schemas.microsoft.com/office/drawing/2014/main" id="{85DD57C8-84A2-3C4D-9EE3-9FD2395928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 rot="10800000">
            <a:off x="5218386" y="2551386"/>
            <a:ext cx="1755228" cy="17552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2695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6947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 descr="Add with solid fill">
            <a:extLst>
              <a:ext uri="{FF2B5EF4-FFF2-40B4-BE49-F238E27FC236}">
                <a16:creationId xmlns:a16="http://schemas.microsoft.com/office/drawing/2014/main" id="{EDBC842C-FED2-8C8F-52B0-5BF84A750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97196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EBFAB60-B43B-D5DB-D98A-B88B8E577AFE}"/>
              </a:ext>
            </a:extLst>
          </p:cNvPr>
          <p:cNvSpPr txBox="1"/>
          <p:nvPr/>
        </p:nvSpPr>
        <p:spPr>
          <a:xfrm>
            <a:off x="537411" y="274108"/>
            <a:ext cx="11117179" cy="6338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 err="1"/>
              <a:t>Instruktioner</a:t>
            </a:r>
            <a:endParaRPr lang="en-GB" sz="4000" b="1" dirty="0"/>
          </a:p>
          <a:p>
            <a:pPr>
              <a:lnSpc>
                <a:spcPct val="110000"/>
              </a:lnSpc>
            </a:pPr>
            <a:r>
              <a:rPr lang="en-GB" sz="3200" dirty="0"/>
              <a:t>Vi </a:t>
            </a:r>
            <a:r>
              <a:rPr lang="en-GB" sz="3200" dirty="0" err="1"/>
              <a:t>vil</a:t>
            </a:r>
            <a:r>
              <a:rPr lang="en-GB" sz="3200" dirty="0"/>
              <a:t> gerne have, at du spiller et </a:t>
            </a:r>
            <a:r>
              <a:rPr lang="en-GB" sz="3200" dirty="0" err="1"/>
              <a:t>spil</a:t>
            </a:r>
            <a:r>
              <a:rPr lang="en-GB" sz="3200" dirty="0"/>
              <a:t>. I </a:t>
            </a:r>
            <a:r>
              <a:rPr lang="en-GB" sz="3200" dirty="0" err="1"/>
              <a:t>spillet</a:t>
            </a:r>
            <a:r>
              <a:rPr lang="en-GB" sz="3200" dirty="0"/>
              <a:t> </a:t>
            </a:r>
            <a:r>
              <a:rPr lang="en-GB" sz="3200" dirty="0" err="1"/>
              <a:t>vil</a:t>
            </a:r>
            <a:r>
              <a:rPr lang="en-GB" sz="3200" dirty="0"/>
              <a:t> der </a:t>
            </a:r>
            <a:r>
              <a:rPr lang="en-GB" sz="3200" dirty="0" err="1"/>
              <a:t>være</a:t>
            </a:r>
            <a:r>
              <a:rPr lang="en-GB" sz="3200" dirty="0"/>
              <a:t> </a:t>
            </a:r>
            <a:r>
              <a:rPr lang="en-GB" sz="3200" b="1" dirty="0"/>
              <a:t>START- </a:t>
            </a:r>
            <a:r>
              <a:rPr lang="en-GB" sz="3200" b="1" dirty="0" err="1"/>
              <a:t>og</a:t>
            </a:r>
            <a:r>
              <a:rPr lang="en-GB" sz="3200" b="1" dirty="0"/>
              <a:t> STOP-</a:t>
            </a:r>
            <a:r>
              <a:rPr lang="en-GB" sz="3200" b="1" dirty="0" err="1"/>
              <a:t>prøver</a:t>
            </a:r>
            <a:r>
              <a:rPr lang="en-GB" sz="3200" dirty="0"/>
              <a:t>. </a:t>
            </a:r>
            <a:r>
              <a:rPr lang="en-GB" sz="3200" b="1" dirty="0"/>
              <a:t>Her er </a:t>
            </a:r>
            <a:r>
              <a:rPr lang="en-GB" sz="3200" b="1" dirty="0" err="1"/>
              <a:t>reglerne</a:t>
            </a:r>
            <a:r>
              <a:rPr lang="en-GB" sz="3200" b="1" dirty="0"/>
              <a:t> for </a:t>
            </a:r>
            <a:r>
              <a:rPr lang="en-GB" sz="3200" b="1" dirty="0" err="1"/>
              <a:t>spillet</a:t>
            </a:r>
            <a:r>
              <a:rPr lang="en-GB" sz="3200" b="1" dirty="0"/>
              <a:t>: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700" b="1" dirty="0"/>
              <a:t>I START-</a:t>
            </a:r>
            <a:r>
              <a:rPr lang="en-GB" sz="2700" b="1" dirty="0" err="1"/>
              <a:t>prøverne</a:t>
            </a:r>
            <a:r>
              <a:rPr lang="en-GB" sz="2700" b="1" dirty="0"/>
              <a:t> </a:t>
            </a:r>
            <a:r>
              <a:rPr lang="en-GB" sz="2700" b="1" dirty="0" err="1"/>
              <a:t>vil</a:t>
            </a:r>
            <a:r>
              <a:rPr lang="en-GB" sz="2700" b="1" dirty="0"/>
              <a:t> du se </a:t>
            </a:r>
            <a:r>
              <a:rPr lang="en-GB" sz="2700" b="1" dirty="0" err="1"/>
              <a:t>en</a:t>
            </a:r>
            <a:r>
              <a:rPr lang="en-GB" sz="2700" b="1" dirty="0"/>
              <a:t> </a:t>
            </a:r>
            <a:r>
              <a:rPr lang="en-GB" sz="2700" b="1" dirty="0" err="1"/>
              <a:t>pil</a:t>
            </a:r>
            <a:r>
              <a:rPr lang="en-GB" sz="2700" b="1" dirty="0"/>
              <a:t>, der </a:t>
            </a:r>
            <a:r>
              <a:rPr lang="en-GB" sz="2700" b="1" dirty="0" err="1"/>
              <a:t>peger</a:t>
            </a:r>
            <a:r>
              <a:rPr lang="en-GB" sz="2700" b="1" dirty="0"/>
              <a:t> </a:t>
            </a:r>
            <a:r>
              <a:rPr lang="en-GB" sz="2700" b="1" dirty="0" err="1"/>
              <a:t>til</a:t>
            </a:r>
            <a:r>
              <a:rPr lang="en-GB" sz="2700" b="1" dirty="0"/>
              <a:t> </a:t>
            </a:r>
            <a:r>
              <a:rPr lang="en-GB" sz="2700" b="1" dirty="0" err="1"/>
              <a:t>venstre</a:t>
            </a:r>
            <a:r>
              <a:rPr lang="en-GB" sz="2700" b="1" dirty="0"/>
              <a:t> </a:t>
            </a:r>
            <a:r>
              <a:rPr lang="en-GB" sz="2700" b="1" dirty="0" err="1"/>
              <a:t>eller</a:t>
            </a:r>
            <a:r>
              <a:rPr lang="en-GB" sz="2700" b="1" dirty="0"/>
              <a:t> </a:t>
            </a:r>
            <a:r>
              <a:rPr lang="en-GB" sz="2700" b="1" dirty="0" err="1"/>
              <a:t>højre</a:t>
            </a:r>
            <a:r>
              <a:rPr lang="en-GB" sz="2700" b="1" dirty="0"/>
              <a:t>. SVAR </a:t>
            </a:r>
            <a:r>
              <a:rPr lang="en-GB" sz="2700" b="1" dirty="0" err="1"/>
              <a:t>ved</a:t>
            </a:r>
            <a:r>
              <a:rPr lang="en-GB" sz="2700" b="1" dirty="0"/>
              <a:t> at </a:t>
            </a:r>
            <a:r>
              <a:rPr lang="en-GB" sz="2700" b="1" dirty="0" err="1"/>
              <a:t>trykke</a:t>
            </a:r>
            <a:r>
              <a:rPr lang="en-GB" sz="2700" b="1" dirty="0"/>
              <a:t> </a:t>
            </a:r>
            <a:r>
              <a:rPr lang="en-GB" sz="2700" b="1" dirty="0" err="1"/>
              <a:t>på</a:t>
            </a:r>
            <a:r>
              <a:rPr lang="en-GB" sz="2700" b="1" dirty="0"/>
              <a:t> </a:t>
            </a:r>
            <a:r>
              <a:rPr lang="en-GB" sz="2700" b="1" dirty="0" err="1"/>
              <a:t>venstre</a:t>
            </a:r>
            <a:r>
              <a:rPr lang="en-GB" sz="2700" b="1" dirty="0"/>
              <a:t> </a:t>
            </a:r>
            <a:r>
              <a:rPr lang="en-GB" sz="2700" b="1" dirty="0" err="1"/>
              <a:t>eller</a:t>
            </a:r>
            <a:r>
              <a:rPr lang="en-GB" sz="2700" b="1" dirty="0"/>
              <a:t> </a:t>
            </a:r>
            <a:r>
              <a:rPr lang="en-GB" sz="2700" b="1" dirty="0" err="1"/>
              <a:t>højre</a:t>
            </a:r>
            <a:r>
              <a:rPr lang="en-GB" sz="2700" b="1" dirty="0"/>
              <a:t> knap </a:t>
            </a:r>
            <a:r>
              <a:rPr lang="en-GB" sz="2700" b="1" dirty="0" err="1"/>
              <a:t>på</a:t>
            </a:r>
            <a:r>
              <a:rPr lang="en-GB" sz="2700" b="1" dirty="0"/>
              <a:t> </a:t>
            </a:r>
            <a:r>
              <a:rPr lang="en-GB" sz="2700" b="1" dirty="0" err="1"/>
              <a:t>dit</a:t>
            </a:r>
            <a:r>
              <a:rPr lang="en-GB" sz="2700" b="1" dirty="0"/>
              <a:t> </a:t>
            </a:r>
            <a:r>
              <a:rPr lang="en-GB" sz="2700" b="1" dirty="0" err="1"/>
              <a:t>tastatur</a:t>
            </a:r>
            <a:r>
              <a:rPr lang="en-GB" sz="2700" b="1" dirty="0"/>
              <a:t>.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700" b="1" dirty="0"/>
              <a:t>I STOP-</a:t>
            </a:r>
            <a:r>
              <a:rPr lang="en-GB" sz="2700" b="1" dirty="0" err="1"/>
              <a:t>prøverne</a:t>
            </a:r>
            <a:r>
              <a:rPr lang="en-GB" sz="2700" b="1" dirty="0"/>
              <a:t> </a:t>
            </a:r>
            <a:r>
              <a:rPr lang="en-GB" sz="2700" b="1" dirty="0" err="1"/>
              <a:t>vil</a:t>
            </a:r>
            <a:r>
              <a:rPr lang="en-GB" sz="2700" b="1" dirty="0"/>
              <a:t> du se </a:t>
            </a:r>
            <a:r>
              <a:rPr lang="en-GB" sz="2700" b="1" dirty="0" err="1"/>
              <a:t>en</a:t>
            </a:r>
            <a:r>
              <a:rPr lang="en-GB" sz="2700" b="1" dirty="0"/>
              <a:t> </a:t>
            </a:r>
            <a:r>
              <a:rPr lang="en-GB" sz="2700" b="1" dirty="0" err="1"/>
              <a:t>pil</a:t>
            </a:r>
            <a:r>
              <a:rPr lang="en-GB" sz="2700" b="1" dirty="0"/>
              <a:t> </a:t>
            </a:r>
            <a:r>
              <a:rPr lang="en-GB" sz="2700" b="1" dirty="0" err="1"/>
              <a:t>efterfulgt</a:t>
            </a:r>
            <a:r>
              <a:rPr lang="en-GB" sz="2700" b="1" dirty="0"/>
              <a:t> </a:t>
            </a:r>
            <a:r>
              <a:rPr lang="en-GB" sz="2700" b="1" dirty="0" err="1"/>
              <a:t>af</a:t>
            </a:r>
            <a:r>
              <a:rPr lang="en-GB" sz="2700" b="1" dirty="0"/>
              <a:t> </a:t>
            </a:r>
            <a:r>
              <a:rPr lang="en-GB" sz="2700" b="1" dirty="0" err="1"/>
              <a:t>en</a:t>
            </a:r>
            <a:r>
              <a:rPr lang="en-GB" sz="2700" b="1" dirty="0"/>
              <a:t> RØD CIRKEL. I </a:t>
            </a:r>
            <a:r>
              <a:rPr lang="en-GB" sz="2700" b="1" dirty="0" err="1"/>
              <a:t>disse</a:t>
            </a:r>
            <a:r>
              <a:rPr lang="en-GB" sz="2700" b="1" dirty="0"/>
              <a:t> </a:t>
            </a:r>
            <a:r>
              <a:rPr lang="en-GB" sz="2700" b="1" dirty="0" err="1"/>
              <a:t>prøver</a:t>
            </a:r>
            <a:r>
              <a:rPr lang="en-GB" sz="2700" b="1" dirty="0"/>
              <a:t> </a:t>
            </a:r>
            <a:r>
              <a:rPr lang="en-GB" sz="2700" b="1" dirty="0" err="1"/>
              <a:t>skal</a:t>
            </a:r>
            <a:r>
              <a:rPr lang="en-GB" sz="2700" b="1" dirty="0"/>
              <a:t> du IKKE SVARE!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700" b="1" dirty="0" err="1">
                <a:solidFill>
                  <a:srgbClr val="FFFF00"/>
                </a:solidFill>
              </a:rPr>
              <a:t>Formålet</a:t>
            </a:r>
            <a:r>
              <a:rPr lang="en-GB" sz="2700" b="1" dirty="0">
                <a:solidFill>
                  <a:srgbClr val="FFFF00"/>
                </a:solidFill>
              </a:rPr>
              <a:t> med </a:t>
            </a:r>
            <a:r>
              <a:rPr lang="en-GB" sz="2700" b="1" dirty="0" err="1">
                <a:solidFill>
                  <a:srgbClr val="FFFF00"/>
                </a:solidFill>
              </a:rPr>
              <a:t>spillet</a:t>
            </a:r>
            <a:r>
              <a:rPr lang="en-GB" sz="2700" b="1" dirty="0">
                <a:solidFill>
                  <a:srgbClr val="FFFF00"/>
                </a:solidFill>
              </a:rPr>
              <a:t> er at </a:t>
            </a:r>
            <a:r>
              <a:rPr lang="en-GB" sz="2700" b="1" dirty="0" err="1">
                <a:solidFill>
                  <a:srgbClr val="FFFF00"/>
                </a:solidFill>
              </a:rPr>
              <a:t>opnå</a:t>
            </a:r>
            <a:r>
              <a:rPr lang="en-GB" sz="2700" b="1" dirty="0">
                <a:solidFill>
                  <a:srgbClr val="FFFF00"/>
                </a:solidFill>
              </a:rPr>
              <a:t> </a:t>
            </a:r>
            <a:r>
              <a:rPr lang="en-GB" sz="2700" b="1" dirty="0" err="1">
                <a:solidFill>
                  <a:srgbClr val="FFFF00"/>
                </a:solidFill>
              </a:rPr>
              <a:t>så</a:t>
            </a:r>
            <a:r>
              <a:rPr lang="en-GB" sz="2700" b="1" dirty="0">
                <a:solidFill>
                  <a:srgbClr val="FFFF00"/>
                </a:solidFill>
              </a:rPr>
              <a:t> mange point </a:t>
            </a:r>
            <a:r>
              <a:rPr lang="en-GB" sz="2700" b="1" dirty="0" err="1">
                <a:solidFill>
                  <a:srgbClr val="FFFF00"/>
                </a:solidFill>
              </a:rPr>
              <a:t>som</a:t>
            </a:r>
            <a:r>
              <a:rPr lang="en-GB" sz="2700" b="1" dirty="0">
                <a:solidFill>
                  <a:srgbClr val="FFFF00"/>
                </a:solidFill>
              </a:rPr>
              <a:t> </a:t>
            </a:r>
            <a:r>
              <a:rPr lang="en-GB" sz="2700" b="1" dirty="0" err="1">
                <a:solidFill>
                  <a:srgbClr val="FFFF00"/>
                </a:solidFill>
              </a:rPr>
              <a:t>muligt</a:t>
            </a:r>
            <a:r>
              <a:rPr lang="en-GB" sz="2700" b="1" dirty="0">
                <a:solidFill>
                  <a:srgbClr val="FFFF00"/>
                </a:solidFill>
              </a:rPr>
              <a:t>.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700" dirty="0"/>
              <a:t>I START-</a:t>
            </a:r>
            <a:r>
              <a:rPr lang="en-GB" sz="2700" dirty="0" err="1"/>
              <a:t>prøverne</a:t>
            </a:r>
            <a:r>
              <a:rPr lang="en-GB" sz="2700" dirty="0"/>
              <a:t> </a:t>
            </a:r>
            <a:r>
              <a:rPr lang="en-GB" sz="2700" dirty="0" err="1"/>
              <a:t>vil</a:t>
            </a:r>
            <a:r>
              <a:rPr lang="en-GB" sz="2700" dirty="0"/>
              <a:t> du </a:t>
            </a:r>
            <a:r>
              <a:rPr lang="en-GB" sz="2700" b="1" dirty="0" err="1">
                <a:solidFill>
                  <a:schemeClr val="accent6"/>
                </a:solidFill>
              </a:rPr>
              <a:t>få</a:t>
            </a:r>
            <a:r>
              <a:rPr lang="en-GB" sz="2700" b="1" dirty="0">
                <a:solidFill>
                  <a:schemeClr val="accent6"/>
                </a:solidFill>
              </a:rPr>
              <a:t> </a:t>
            </a:r>
            <a:r>
              <a:rPr lang="en-GB" sz="2700" b="1" dirty="0" err="1">
                <a:solidFill>
                  <a:schemeClr val="accent6"/>
                </a:solidFill>
              </a:rPr>
              <a:t>midlertidige</a:t>
            </a:r>
            <a:r>
              <a:rPr lang="en-GB" sz="2700" b="1" dirty="0">
                <a:solidFill>
                  <a:schemeClr val="accent6"/>
                </a:solidFill>
              </a:rPr>
              <a:t> point, </a:t>
            </a:r>
            <a:r>
              <a:rPr lang="en-GB" sz="2700" b="1" dirty="0" err="1">
                <a:solidFill>
                  <a:schemeClr val="accent6"/>
                </a:solidFill>
              </a:rPr>
              <a:t>hvis</a:t>
            </a:r>
            <a:r>
              <a:rPr lang="en-GB" sz="2700" b="1" dirty="0">
                <a:solidFill>
                  <a:schemeClr val="accent6"/>
                </a:solidFill>
              </a:rPr>
              <a:t> du </a:t>
            </a:r>
            <a:r>
              <a:rPr lang="en-GB" sz="2700" b="1" dirty="0" err="1">
                <a:solidFill>
                  <a:schemeClr val="accent6"/>
                </a:solidFill>
              </a:rPr>
              <a:t>svarer</a:t>
            </a:r>
            <a:r>
              <a:rPr lang="en-GB" sz="2700" b="1" dirty="0">
                <a:solidFill>
                  <a:schemeClr val="accent6"/>
                </a:solidFill>
              </a:rPr>
              <a:t> </a:t>
            </a:r>
            <a:r>
              <a:rPr lang="en-GB" sz="2700" b="1" dirty="0" err="1">
                <a:solidFill>
                  <a:schemeClr val="accent6"/>
                </a:solidFill>
              </a:rPr>
              <a:t>korrekt</a:t>
            </a:r>
            <a:r>
              <a:rPr lang="en-GB" sz="2700" b="1" dirty="0">
                <a:solidFill>
                  <a:schemeClr val="accent6"/>
                </a:solidFill>
              </a:rPr>
              <a:t>. Jo </a:t>
            </a:r>
            <a:r>
              <a:rPr lang="en-GB" sz="2700" b="1" dirty="0" err="1">
                <a:solidFill>
                  <a:schemeClr val="accent6"/>
                </a:solidFill>
              </a:rPr>
              <a:t>hurtigere</a:t>
            </a:r>
            <a:r>
              <a:rPr lang="en-GB" sz="2700" b="1" dirty="0">
                <a:solidFill>
                  <a:schemeClr val="accent6"/>
                </a:solidFill>
              </a:rPr>
              <a:t> du </a:t>
            </a:r>
            <a:r>
              <a:rPr lang="en-GB" sz="2700" b="1" dirty="0" err="1">
                <a:solidFill>
                  <a:schemeClr val="accent6"/>
                </a:solidFill>
              </a:rPr>
              <a:t>svarer</a:t>
            </a:r>
            <a:r>
              <a:rPr lang="en-GB" sz="2700" b="1" dirty="0">
                <a:solidFill>
                  <a:schemeClr val="accent6"/>
                </a:solidFill>
              </a:rPr>
              <a:t>, jo </a:t>
            </a:r>
            <a:r>
              <a:rPr lang="en-GB" sz="2700" b="1" dirty="0" err="1">
                <a:solidFill>
                  <a:schemeClr val="accent6"/>
                </a:solidFill>
              </a:rPr>
              <a:t>flere</a:t>
            </a:r>
            <a:r>
              <a:rPr lang="en-GB" sz="2700" b="1" dirty="0">
                <a:solidFill>
                  <a:schemeClr val="accent6"/>
                </a:solidFill>
              </a:rPr>
              <a:t> point </a:t>
            </a:r>
            <a:r>
              <a:rPr lang="en-GB" sz="2700" b="1" dirty="0" err="1">
                <a:solidFill>
                  <a:schemeClr val="accent6"/>
                </a:solidFill>
              </a:rPr>
              <a:t>får</a:t>
            </a:r>
            <a:r>
              <a:rPr lang="en-GB" sz="2700" b="1" dirty="0">
                <a:solidFill>
                  <a:schemeClr val="accent6"/>
                </a:solidFill>
              </a:rPr>
              <a:t> du</a:t>
            </a:r>
            <a:r>
              <a:rPr lang="en-GB" sz="2700" dirty="0"/>
              <a:t>. </a:t>
            </a:r>
          </a:p>
          <a:p>
            <a:pPr marL="457200" indent="-457200">
              <a:lnSpc>
                <a:spcPct val="110000"/>
              </a:lnSpc>
              <a:buFont typeface="Arial" panose="020B0604020202020204" pitchFamily="34" charset="0"/>
              <a:buChar char="•"/>
            </a:pPr>
            <a:r>
              <a:rPr lang="en-GB" sz="2700" dirty="0"/>
              <a:t>I STOP-</a:t>
            </a:r>
            <a:r>
              <a:rPr lang="en-GB" sz="2700" dirty="0" err="1"/>
              <a:t>prøverne</a:t>
            </a:r>
            <a:r>
              <a:rPr lang="en-GB" sz="2700" dirty="0"/>
              <a:t> </a:t>
            </a:r>
            <a:r>
              <a:rPr lang="en-GB" sz="2700" dirty="0">
                <a:solidFill>
                  <a:schemeClr val="accent6"/>
                </a:solidFill>
              </a:rPr>
              <a:t>VINDER</a:t>
            </a:r>
            <a:r>
              <a:rPr lang="en-GB" sz="2700" dirty="0"/>
              <a:t> du de </a:t>
            </a:r>
            <a:r>
              <a:rPr lang="en-GB" sz="2700" dirty="0" err="1"/>
              <a:t>midlertidige</a:t>
            </a:r>
            <a:r>
              <a:rPr lang="en-GB" sz="2700" dirty="0"/>
              <a:t> point </a:t>
            </a:r>
            <a:r>
              <a:rPr lang="en-GB" sz="2700" dirty="0" err="1"/>
              <a:t>fra</a:t>
            </a:r>
            <a:r>
              <a:rPr lang="en-GB" sz="2700" dirty="0"/>
              <a:t> START-</a:t>
            </a:r>
            <a:r>
              <a:rPr lang="en-GB" sz="2700" dirty="0" err="1"/>
              <a:t>prøverne</a:t>
            </a:r>
            <a:r>
              <a:rPr lang="en-GB" sz="2700" dirty="0"/>
              <a:t>, </a:t>
            </a:r>
            <a:r>
              <a:rPr lang="en-GB" sz="2700" dirty="0" err="1"/>
              <a:t>hvis</a:t>
            </a:r>
            <a:r>
              <a:rPr lang="en-GB" sz="2700" dirty="0"/>
              <a:t> du </a:t>
            </a:r>
            <a:r>
              <a:rPr lang="en-GB" sz="2700" b="1" dirty="0"/>
              <a:t>IKKE SVARER</a:t>
            </a:r>
            <a:r>
              <a:rPr lang="en-GB" sz="2700" dirty="0"/>
              <a:t>. </a:t>
            </a:r>
            <a:r>
              <a:rPr lang="en-GB" sz="2700" b="1" dirty="0" err="1"/>
              <a:t>Hvis</a:t>
            </a:r>
            <a:r>
              <a:rPr lang="en-GB" sz="2700" b="1" dirty="0"/>
              <a:t> du SVARER, </a:t>
            </a:r>
            <a:r>
              <a:rPr lang="en-GB" sz="2700" b="1" dirty="0" err="1"/>
              <a:t>vil</a:t>
            </a:r>
            <a:r>
              <a:rPr lang="en-GB" sz="2700" b="1" dirty="0"/>
              <a:t> du dog </a:t>
            </a:r>
            <a:r>
              <a:rPr lang="en-GB" sz="2700" b="1" dirty="0">
                <a:solidFill>
                  <a:srgbClr val="FF0000"/>
                </a:solidFill>
              </a:rPr>
              <a:t>MISTE</a:t>
            </a:r>
            <a:r>
              <a:rPr lang="en-GB" sz="2700" b="1" dirty="0"/>
              <a:t> de </a:t>
            </a:r>
            <a:r>
              <a:rPr lang="en-GB" sz="2700" b="1" dirty="0" err="1"/>
              <a:t>midlertidige</a:t>
            </a:r>
            <a:r>
              <a:rPr lang="en-GB" sz="2700" b="1" dirty="0"/>
              <a:t> point </a:t>
            </a:r>
            <a:r>
              <a:rPr lang="en-GB" sz="2700" b="1" dirty="0" err="1"/>
              <a:t>og</a:t>
            </a:r>
            <a:r>
              <a:rPr lang="en-GB" sz="2700" b="1" dirty="0"/>
              <a:t> </a:t>
            </a:r>
            <a:r>
              <a:rPr lang="en-GB" sz="2700" b="1" dirty="0" err="1"/>
              <a:t>modtage</a:t>
            </a:r>
            <a:r>
              <a:rPr lang="en-GB" sz="2700" b="1" dirty="0"/>
              <a:t> </a:t>
            </a:r>
            <a:r>
              <a:rPr lang="en-GB" sz="2700" b="1" dirty="0">
                <a:solidFill>
                  <a:srgbClr val="FF0000"/>
                </a:solidFill>
              </a:rPr>
              <a:t>SMERTE</a:t>
            </a:r>
            <a:r>
              <a:rPr lang="en-GB" sz="2700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9778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0111E1D2F28E694FA6F6018BE123CF69" ma:contentTypeVersion="5" ma:contentTypeDescription="Opret et nyt dokument." ma:contentTypeScope="" ma:versionID="0331c788d7058e32d99f25e3c64f0e56">
  <xsd:schema xmlns:xsd="http://www.w3.org/2001/XMLSchema" xmlns:xs="http://www.w3.org/2001/XMLSchema" xmlns:p="http://schemas.microsoft.com/office/2006/metadata/properties" xmlns:ns3="fa548a4a-c958-4850-ad60-93e8f312a721" targetNamespace="http://schemas.microsoft.com/office/2006/metadata/properties" ma:root="true" ma:fieldsID="518732303fd9a96679d4ae96f6574fc2" ns3:_="">
    <xsd:import namespace="fa548a4a-c958-4850-ad60-93e8f312a72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548a4a-c958-4850-ad60-93e8f312a72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dhol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a548a4a-c958-4850-ad60-93e8f312a721" xsi:nil="true"/>
  </documentManagement>
</p:properties>
</file>

<file path=customXml/itemProps1.xml><?xml version="1.0" encoding="utf-8"?>
<ds:datastoreItem xmlns:ds="http://schemas.openxmlformats.org/officeDocument/2006/customXml" ds:itemID="{58761C6E-00EE-417B-A569-5A811CD20C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a548a4a-c958-4850-ad60-93e8f312a72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9526271-9B88-4449-88E5-9521F8B5ECB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10440A7-2C58-43E7-9CDB-A63F91881EF7}">
  <ds:schemaRefs>
    <ds:schemaRef ds:uri="http://schemas.microsoft.com/office/infopath/2007/PartnerControls"/>
    <ds:schemaRef ds:uri="fa548a4a-c958-4850-ad60-93e8f312a721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f5dbba49-ce06-496f-ac3e-0cf14361d934}" enabled="0" method="" siteId="{f5dbba49-ce06-496f-ac3e-0cf14361d93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316</TotalTime>
  <Words>170</Words>
  <Application>Microsoft Office PowerPoint</Application>
  <PresentationFormat>Widescreen</PresentationFormat>
  <Paragraphs>21</Paragraphs>
  <Slides>7</Slides>
  <Notes>7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7</vt:i4>
      </vt:variant>
    </vt:vector>
  </HeadingPairs>
  <TitlesOfParts>
    <vt:vector size="11" baseType="lpstr">
      <vt:lpstr>Aptos</vt:lpstr>
      <vt:lpstr>Arial</vt:lpstr>
      <vt:lpstr>Fira Code</vt:lpstr>
      <vt:lpstr>Office Theme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Kristian Hennings</dc:creator>
  <cp:lastModifiedBy>Louise Ettrup Johansen</cp:lastModifiedBy>
  <cp:revision>66</cp:revision>
  <dcterms:created xsi:type="dcterms:W3CDTF">2023-12-12T08:37:02Z</dcterms:created>
  <dcterms:modified xsi:type="dcterms:W3CDTF">2025-04-01T15:30:39Z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0x0101000111E1D2F28E694FA6F6018BE123CF69</vt:lpwstr>
  </property>
</Properties>
</file>