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2" r:id="rId2"/>
    <p:sldId id="283" r:id="rId3"/>
    <p:sldId id="277" r:id="rId4"/>
    <p:sldId id="281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E4C06-9811-C9C0-7F25-B2DF96064AA1}" v="6" dt="2025-04-01T15:22:51.833"/>
    <p1510:client id="{3E578821-3360-9835-675E-DEB922473087}" v="575" dt="2025-04-01T14:22:08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C5307-3CE3-407E-9D60-908EEB969D0F}" type="datetimeFigureOut">
              <a:rPr lang="en-DK" smtClean="0"/>
              <a:t>02/04/2025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591FB-4521-4877-90E0-876AFC35B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8110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NeutralStroopJoystick.png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821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StroopJoystick.png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504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NeutralStroopPAD.png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984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StroopPAD.png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758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72CE1-E739-FDA7-3DE8-0908A2ED6630}"/>
              </a:ext>
            </a:extLst>
          </p:cNvPr>
          <p:cNvSpPr txBox="1"/>
          <p:nvPr/>
        </p:nvSpPr>
        <p:spPr>
          <a:xfrm>
            <a:off x="1660338" y="563427"/>
            <a:ext cx="932218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400" dirty="0">
                <a:ea typeface="Calibri"/>
                <a:cs typeface="Calibri"/>
              </a:rPr>
              <a:t>Du </a:t>
            </a:r>
            <a:r>
              <a:rPr lang="en-GB" sz="2400" dirty="0" err="1">
                <a:ea typeface="Calibri"/>
                <a:cs typeface="Calibri"/>
              </a:rPr>
              <a:t>vil</a:t>
            </a:r>
            <a:r>
              <a:rPr lang="en-GB" sz="2400" dirty="0">
                <a:ea typeface="Calibri"/>
                <a:cs typeface="Calibri"/>
              </a:rPr>
              <a:t> se </a:t>
            </a:r>
            <a:r>
              <a:rPr lang="en-GB" sz="2400" dirty="0" err="1">
                <a:ea typeface="Calibri"/>
                <a:cs typeface="Calibri"/>
              </a:rPr>
              <a:t>en</a:t>
            </a:r>
            <a:r>
              <a:rPr lang="en-GB" sz="2400" dirty="0">
                <a:ea typeface="Calibri"/>
                <a:cs typeface="Calibri"/>
              </a:rPr>
              <a:t> </a:t>
            </a:r>
            <a:r>
              <a:rPr lang="en-GB" sz="2400" dirty="0" err="1">
                <a:ea typeface="Calibri"/>
                <a:cs typeface="Calibri"/>
              </a:rPr>
              <a:t>række</a:t>
            </a:r>
            <a:r>
              <a:rPr lang="en-GB" sz="2400" dirty="0">
                <a:ea typeface="Calibri"/>
                <a:cs typeface="Calibri"/>
              </a:rPr>
              <a:t> </a:t>
            </a:r>
            <a:r>
              <a:rPr lang="en-GB" sz="2400" dirty="0" err="1">
                <a:ea typeface="Calibri"/>
                <a:cs typeface="Calibri"/>
              </a:rPr>
              <a:t>cirkler</a:t>
            </a:r>
            <a:r>
              <a:rPr lang="en-GB" sz="2400" dirty="0">
                <a:ea typeface="Calibri"/>
                <a:cs typeface="Calibri"/>
              </a:rPr>
              <a:t> </a:t>
            </a:r>
            <a:r>
              <a:rPr lang="en-GB" sz="2400" dirty="0" err="1">
                <a:ea typeface="Calibri"/>
                <a:cs typeface="Calibri"/>
              </a:rPr>
              <a:t>i</a:t>
            </a:r>
            <a:r>
              <a:rPr lang="en-GB" sz="2400" dirty="0">
                <a:ea typeface="Calibri"/>
                <a:cs typeface="Calibri"/>
              </a:rPr>
              <a:t> </a:t>
            </a:r>
            <a:r>
              <a:rPr lang="en-GB" sz="2400" dirty="0" err="1">
                <a:ea typeface="Calibri"/>
                <a:cs typeface="Calibri"/>
              </a:rPr>
              <a:t>rød</a:t>
            </a:r>
            <a:r>
              <a:rPr lang="en-GB" sz="2400" dirty="0">
                <a:ea typeface="Calibri"/>
                <a:cs typeface="Calibri"/>
              </a:rPr>
              <a:t>, </a:t>
            </a:r>
            <a:r>
              <a:rPr lang="en-GB" sz="2400" dirty="0" err="1">
                <a:ea typeface="Calibri"/>
                <a:cs typeface="Calibri"/>
              </a:rPr>
              <a:t>grøn</a:t>
            </a:r>
            <a:r>
              <a:rPr lang="en-GB" sz="2400" dirty="0">
                <a:ea typeface="Calibri"/>
                <a:cs typeface="Calibri"/>
              </a:rPr>
              <a:t>, </a:t>
            </a:r>
            <a:r>
              <a:rPr lang="en-GB" sz="2400" dirty="0" err="1">
                <a:ea typeface="Calibri"/>
                <a:cs typeface="Calibri"/>
              </a:rPr>
              <a:t>blå</a:t>
            </a:r>
            <a:r>
              <a:rPr lang="en-GB" sz="2400" dirty="0">
                <a:ea typeface="Calibri"/>
                <a:cs typeface="Calibri"/>
              </a:rPr>
              <a:t> </a:t>
            </a:r>
            <a:r>
              <a:rPr lang="en-GB" sz="2400" dirty="0" err="1">
                <a:ea typeface="Calibri"/>
                <a:cs typeface="Calibri"/>
              </a:rPr>
              <a:t>eller</a:t>
            </a:r>
            <a:r>
              <a:rPr lang="en-GB" sz="2400" dirty="0">
                <a:ea typeface="Calibri"/>
                <a:cs typeface="Calibri"/>
              </a:rPr>
              <a:t> gul. Tryk </a:t>
            </a:r>
            <a:r>
              <a:rPr lang="en-GB" sz="2400" dirty="0" err="1">
                <a:ea typeface="Calibri"/>
                <a:cs typeface="Calibri"/>
              </a:rPr>
              <a:t>på</a:t>
            </a:r>
            <a:r>
              <a:rPr lang="en-GB" sz="2400" dirty="0">
                <a:ea typeface="Calibri"/>
                <a:cs typeface="Calibri"/>
              </a:rPr>
              <a:t> den knap, der er I </a:t>
            </a:r>
            <a:r>
              <a:rPr lang="en-GB" sz="2400" dirty="0" err="1">
                <a:ea typeface="Calibri"/>
                <a:cs typeface="Calibri"/>
              </a:rPr>
              <a:t>overensstemmelse</a:t>
            </a:r>
            <a:r>
              <a:rPr lang="en-GB" sz="2400" dirty="0">
                <a:ea typeface="Calibri"/>
                <a:cs typeface="Calibri"/>
              </a:rPr>
              <a:t> med </a:t>
            </a:r>
            <a:r>
              <a:rPr lang="en-GB" sz="2400" dirty="0" err="1">
                <a:ea typeface="Calibri"/>
                <a:cs typeface="Calibri"/>
              </a:rPr>
              <a:t>farven</a:t>
            </a:r>
            <a:r>
              <a:rPr lang="en-GB" sz="2400" dirty="0">
                <a:ea typeface="Calibri"/>
                <a:cs typeface="Calibri"/>
              </a:rPr>
              <a:t> </a:t>
            </a:r>
            <a:r>
              <a:rPr lang="en-GB" sz="2400" dirty="0" err="1">
                <a:ea typeface="Calibri"/>
                <a:cs typeface="Calibri"/>
              </a:rPr>
              <a:t>på</a:t>
            </a:r>
            <a:r>
              <a:rPr lang="en-GB" sz="2400" dirty="0">
                <a:ea typeface="Calibri"/>
                <a:cs typeface="Calibri"/>
              </a:rPr>
              <a:t> </a:t>
            </a:r>
            <a:r>
              <a:rPr lang="en-GB" sz="2400" dirty="0" err="1">
                <a:ea typeface="Calibri"/>
                <a:cs typeface="Calibri"/>
              </a:rPr>
              <a:t>cirklen</a:t>
            </a:r>
            <a:r>
              <a:rPr lang="en-GB" sz="2400" dirty="0">
                <a:ea typeface="Calibri"/>
                <a:cs typeface="Calibri"/>
              </a:rPr>
              <a:t>. </a:t>
            </a:r>
            <a:endParaRPr lang="en-DK" sz="2400" dirty="0">
              <a:ea typeface="Calibri"/>
              <a:cs typeface="Calibri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2D3368-47FB-87FE-CBDB-6ED8857547C7}"/>
              </a:ext>
            </a:extLst>
          </p:cNvPr>
          <p:cNvSpPr/>
          <p:nvPr/>
        </p:nvSpPr>
        <p:spPr>
          <a:xfrm>
            <a:off x="2520521" y="3456743"/>
            <a:ext cx="895547" cy="857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83A668-808A-F7EA-127A-68FE65AB4561}"/>
              </a:ext>
            </a:extLst>
          </p:cNvPr>
          <p:cNvGrpSpPr/>
          <p:nvPr/>
        </p:nvGrpSpPr>
        <p:grpSpPr>
          <a:xfrm>
            <a:off x="7165484" y="2154524"/>
            <a:ext cx="4170157" cy="3336125"/>
            <a:chOff x="7165484" y="2154524"/>
            <a:chExt cx="4170157" cy="3336125"/>
          </a:xfrm>
        </p:grpSpPr>
        <p:pic>
          <p:nvPicPr>
            <p:cNvPr id="13" name="Picture 12" descr="A close up of a game controller&#10;&#10;Description automatically generated">
              <a:extLst>
                <a:ext uri="{FF2B5EF4-FFF2-40B4-BE49-F238E27FC236}">
                  <a16:creationId xmlns:a16="http://schemas.microsoft.com/office/drawing/2014/main" id="{2EB6067F-1DFE-0456-B180-882A09F43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484" y="2154524"/>
              <a:ext cx="4170157" cy="333612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609228-FA48-0048-4B3B-C470B4A2739B}"/>
                </a:ext>
              </a:extLst>
            </p:cNvPr>
            <p:cNvSpPr/>
            <p:nvPr/>
          </p:nvSpPr>
          <p:spPr>
            <a:xfrm>
              <a:off x="8848854" y="3159000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77E92-C2DB-66B6-BE4F-3AE5ADF39781}"/>
                </a:ext>
              </a:extLst>
            </p:cNvPr>
            <p:cNvSpPr/>
            <p:nvPr/>
          </p:nvSpPr>
          <p:spPr>
            <a:xfrm>
              <a:off x="9463017" y="373044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EE3612-A434-5D49-786C-189B8865D17B}"/>
                </a:ext>
              </a:extLst>
            </p:cNvPr>
            <p:cNvSpPr/>
            <p:nvPr/>
          </p:nvSpPr>
          <p:spPr>
            <a:xfrm>
              <a:off x="8848854" y="4358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EB3F72-8DEE-AB6D-1209-934BDB9E9B00}"/>
                </a:ext>
              </a:extLst>
            </p:cNvPr>
            <p:cNvSpPr/>
            <p:nvPr/>
          </p:nvSpPr>
          <p:spPr>
            <a:xfrm>
              <a:off x="8180116" y="373044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6853588" y="1714461"/>
            <a:ext cx="451022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I </a:t>
            </a:r>
            <a:r>
              <a:rPr lang="en-GB" dirty="0" err="1"/>
              <a:t>dette</a:t>
            </a:r>
            <a:r>
              <a:rPr lang="en-GB" dirty="0"/>
              <a:t> </a:t>
            </a:r>
            <a:r>
              <a:rPr lang="en-GB" dirty="0" err="1"/>
              <a:t>tilfælde</a:t>
            </a:r>
            <a:r>
              <a:rPr lang="en-GB" dirty="0"/>
              <a:t>, </a:t>
            </a:r>
            <a:r>
              <a:rPr lang="en-GB" dirty="0" err="1"/>
              <a:t>tryk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den </a:t>
            </a:r>
            <a:r>
              <a:rPr lang="en-GB" dirty="0" err="1"/>
              <a:t>røde</a:t>
            </a:r>
            <a:r>
              <a:rPr lang="en-GB" dirty="0"/>
              <a:t> knap, </a:t>
            </a:r>
            <a:r>
              <a:rPr lang="en-GB" dirty="0" err="1"/>
              <a:t>fordi</a:t>
            </a:r>
            <a:r>
              <a:rPr lang="en-GB" dirty="0"/>
              <a:t> </a:t>
            </a:r>
            <a:r>
              <a:rPr lang="en-GB" dirty="0" err="1"/>
              <a:t>cirklen</a:t>
            </a:r>
            <a:r>
              <a:rPr lang="en-GB" dirty="0"/>
              <a:t> er </a:t>
            </a:r>
            <a:r>
              <a:rPr lang="en-GB" dirty="0" err="1"/>
              <a:t>rød</a:t>
            </a:r>
            <a:r>
              <a:rPr lang="en-GB" dirty="0"/>
              <a:t>. </a:t>
            </a:r>
            <a:endParaRPr lang="en-GB" dirty="0">
              <a:ea typeface="Calibri"/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stCxn id="12" idx="2"/>
            <a:endCxn id="3" idx="0"/>
          </p:cNvCxnSpPr>
          <p:nvPr/>
        </p:nvCxnSpPr>
        <p:spPr>
          <a:xfrm>
            <a:off x="9108700" y="2360792"/>
            <a:ext cx="10154" cy="7982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862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286E-540A-E2B3-D8AD-727E82267F80}"/>
              </a:ext>
            </a:extLst>
          </p:cNvPr>
          <p:cNvSpPr txBox="1"/>
          <p:nvPr/>
        </p:nvSpPr>
        <p:spPr>
          <a:xfrm>
            <a:off x="1660339" y="563427"/>
            <a:ext cx="913427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400" dirty="0">
                <a:ea typeface="Calibri"/>
                <a:cs typeface="Calibri"/>
              </a:rPr>
              <a:t>Du </a:t>
            </a:r>
            <a:r>
              <a:rPr lang="en-GB" sz="2400" dirty="0" err="1">
                <a:ea typeface="Calibri"/>
                <a:cs typeface="Calibri"/>
              </a:rPr>
              <a:t>vil</a:t>
            </a:r>
            <a:r>
              <a:rPr lang="en-GB" sz="2400" dirty="0">
                <a:ea typeface="Calibri"/>
                <a:cs typeface="Calibri"/>
              </a:rPr>
              <a:t> se </a:t>
            </a:r>
            <a:r>
              <a:rPr lang="en-GB" sz="2400" dirty="0" err="1">
                <a:ea typeface="Calibri"/>
                <a:cs typeface="Calibri"/>
              </a:rPr>
              <a:t>en</a:t>
            </a:r>
            <a:r>
              <a:rPr lang="en-GB" sz="2400" dirty="0">
                <a:ea typeface="Calibri"/>
                <a:cs typeface="Calibri"/>
              </a:rPr>
              <a:t> </a:t>
            </a:r>
            <a:r>
              <a:rPr lang="en-GB" sz="2400" dirty="0" err="1">
                <a:ea typeface="Calibri"/>
                <a:cs typeface="Calibri"/>
              </a:rPr>
              <a:t>række</a:t>
            </a:r>
            <a:r>
              <a:rPr lang="en-GB" sz="2400" dirty="0">
                <a:ea typeface="Calibri"/>
                <a:cs typeface="Calibri"/>
              </a:rPr>
              <a:t> </a:t>
            </a:r>
            <a:r>
              <a:rPr lang="en-GB" sz="2400" dirty="0" err="1">
                <a:ea typeface="Calibri"/>
                <a:cs typeface="Calibri"/>
              </a:rPr>
              <a:t>ord</a:t>
            </a:r>
            <a:r>
              <a:rPr lang="en-GB" sz="2400" dirty="0">
                <a:ea typeface="Calibri"/>
                <a:cs typeface="Calibri"/>
              </a:rPr>
              <a:t> </a:t>
            </a:r>
            <a:r>
              <a:rPr lang="en-GB" sz="2400" dirty="0" err="1">
                <a:ea typeface="Calibri"/>
                <a:cs typeface="Calibri"/>
              </a:rPr>
              <a:t>skrevet</a:t>
            </a:r>
            <a:r>
              <a:rPr lang="en-GB" sz="2400" dirty="0">
                <a:ea typeface="Calibri"/>
                <a:cs typeface="Calibri"/>
              </a:rPr>
              <a:t> </a:t>
            </a:r>
            <a:r>
              <a:rPr lang="en-GB" sz="2400" dirty="0" err="1">
                <a:ea typeface="Calibri"/>
                <a:cs typeface="Calibri"/>
              </a:rPr>
              <a:t>i</a:t>
            </a:r>
            <a:r>
              <a:rPr lang="en-GB" sz="2400" dirty="0">
                <a:ea typeface="Calibri"/>
                <a:cs typeface="Calibri"/>
              </a:rPr>
              <a:t> </a:t>
            </a:r>
            <a:r>
              <a:rPr lang="en-GB" sz="2400" dirty="0" err="1">
                <a:ea typeface="Calibri"/>
                <a:cs typeface="Calibri"/>
              </a:rPr>
              <a:t>rød</a:t>
            </a:r>
            <a:r>
              <a:rPr lang="en-GB" sz="2400" dirty="0">
                <a:ea typeface="Calibri"/>
                <a:cs typeface="Calibri"/>
              </a:rPr>
              <a:t>, </a:t>
            </a:r>
            <a:r>
              <a:rPr lang="en-GB" sz="2400" dirty="0" err="1">
                <a:ea typeface="Calibri"/>
                <a:cs typeface="Calibri"/>
              </a:rPr>
              <a:t>grøn</a:t>
            </a:r>
            <a:r>
              <a:rPr lang="en-GB" sz="2400" dirty="0">
                <a:ea typeface="Calibri"/>
                <a:cs typeface="Calibri"/>
              </a:rPr>
              <a:t>, </a:t>
            </a:r>
            <a:r>
              <a:rPr lang="en-GB" sz="2400" dirty="0" err="1">
                <a:ea typeface="Calibri"/>
                <a:cs typeface="Calibri"/>
              </a:rPr>
              <a:t>blå</a:t>
            </a:r>
            <a:r>
              <a:rPr lang="en-GB" sz="2400" dirty="0">
                <a:ea typeface="Calibri"/>
                <a:cs typeface="Calibri"/>
              </a:rPr>
              <a:t> </a:t>
            </a:r>
            <a:r>
              <a:rPr lang="en-GB" sz="2400" dirty="0" err="1">
                <a:ea typeface="Calibri"/>
                <a:cs typeface="Calibri"/>
              </a:rPr>
              <a:t>eller</a:t>
            </a:r>
            <a:r>
              <a:rPr lang="en-GB" sz="2400" dirty="0">
                <a:ea typeface="Calibri"/>
                <a:cs typeface="Calibri"/>
              </a:rPr>
              <a:t> gul. Tryk </a:t>
            </a:r>
            <a:r>
              <a:rPr lang="en-GB" sz="2400" dirty="0" err="1">
                <a:ea typeface="Calibri"/>
                <a:cs typeface="Calibri"/>
              </a:rPr>
              <a:t>på</a:t>
            </a:r>
            <a:r>
              <a:rPr lang="en-GB" sz="2400" dirty="0">
                <a:ea typeface="Calibri"/>
                <a:cs typeface="Calibri"/>
              </a:rPr>
              <a:t> den knap, der er I </a:t>
            </a:r>
            <a:r>
              <a:rPr lang="en-GB" sz="2400" dirty="0" err="1">
                <a:ea typeface="Calibri"/>
                <a:cs typeface="Calibri"/>
              </a:rPr>
              <a:t>overensstemmelse</a:t>
            </a:r>
            <a:r>
              <a:rPr lang="en-GB" sz="2400" dirty="0">
                <a:ea typeface="Calibri"/>
                <a:cs typeface="Calibri"/>
              </a:rPr>
              <a:t> med den </a:t>
            </a:r>
            <a:r>
              <a:rPr lang="en-GB" sz="2400" dirty="0" err="1">
                <a:ea typeface="Calibri"/>
                <a:cs typeface="Calibri"/>
              </a:rPr>
              <a:t>farve</a:t>
            </a:r>
            <a:r>
              <a:rPr lang="en-GB" sz="2400" dirty="0">
                <a:ea typeface="Calibri"/>
                <a:cs typeface="Calibri"/>
              </a:rPr>
              <a:t>, </a:t>
            </a:r>
            <a:r>
              <a:rPr lang="en-GB" sz="2400" dirty="0" err="1">
                <a:ea typeface="Calibri"/>
                <a:cs typeface="Calibri"/>
              </a:rPr>
              <a:t>som</a:t>
            </a:r>
            <a:r>
              <a:rPr lang="en-GB" sz="2400" dirty="0">
                <a:ea typeface="Calibri"/>
                <a:cs typeface="Calibri"/>
              </a:rPr>
              <a:t> </a:t>
            </a:r>
            <a:r>
              <a:rPr lang="en-GB" sz="2400" dirty="0" err="1">
                <a:ea typeface="Calibri"/>
                <a:cs typeface="Calibri"/>
              </a:rPr>
              <a:t>ordet</a:t>
            </a:r>
            <a:r>
              <a:rPr lang="en-GB" sz="2400" dirty="0">
                <a:ea typeface="Calibri"/>
                <a:cs typeface="Calibri"/>
              </a:rPr>
              <a:t> er </a:t>
            </a:r>
            <a:r>
              <a:rPr lang="en-GB" sz="2400" dirty="0" err="1">
                <a:ea typeface="Calibri"/>
                <a:cs typeface="Calibri"/>
              </a:rPr>
              <a:t>skrevet</a:t>
            </a:r>
            <a:r>
              <a:rPr lang="en-GB" sz="2400" dirty="0">
                <a:ea typeface="Calibri"/>
                <a:cs typeface="Calibri"/>
              </a:rPr>
              <a:t> </a:t>
            </a:r>
            <a:r>
              <a:rPr lang="en-GB" sz="2400" dirty="0" err="1">
                <a:ea typeface="Calibri"/>
                <a:cs typeface="Calibri"/>
              </a:rPr>
              <a:t>i</a:t>
            </a:r>
            <a:r>
              <a:rPr lang="en-GB" sz="2400" dirty="0">
                <a:ea typeface="Calibri"/>
                <a:cs typeface="Calibri"/>
              </a:rPr>
              <a:t>. </a:t>
            </a:r>
            <a:endParaRPr lang="en-DK" sz="2400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69B68-7DE4-4BA1-511B-75BBBF64D129}"/>
              </a:ext>
            </a:extLst>
          </p:cNvPr>
          <p:cNvSpPr txBox="1"/>
          <p:nvPr/>
        </p:nvSpPr>
        <p:spPr>
          <a:xfrm>
            <a:off x="2158618" y="3531718"/>
            <a:ext cx="157447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ea typeface="Calibri"/>
                <a:cs typeface="Calibri"/>
              </a:rPr>
              <a:t>GRØN 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E89C1C-9577-EAFD-F0B5-6D0858333246}"/>
              </a:ext>
            </a:extLst>
          </p:cNvPr>
          <p:cNvGrpSpPr/>
          <p:nvPr/>
        </p:nvGrpSpPr>
        <p:grpSpPr>
          <a:xfrm>
            <a:off x="7165484" y="2154524"/>
            <a:ext cx="4170157" cy="3336125"/>
            <a:chOff x="7165484" y="2154524"/>
            <a:chExt cx="4170157" cy="3336125"/>
          </a:xfrm>
        </p:grpSpPr>
        <p:pic>
          <p:nvPicPr>
            <p:cNvPr id="7" name="Picture 6" descr="A close up of a game controller&#10;&#10;Description automatically generated">
              <a:extLst>
                <a:ext uri="{FF2B5EF4-FFF2-40B4-BE49-F238E27FC236}">
                  <a16:creationId xmlns:a16="http://schemas.microsoft.com/office/drawing/2014/main" id="{5C0EA49A-66E5-4EB1-EE39-5D1689CC2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484" y="2154524"/>
              <a:ext cx="4170157" cy="3336125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D4336A-2022-4847-56F2-11CDDD6E6400}"/>
                </a:ext>
              </a:extLst>
            </p:cNvPr>
            <p:cNvSpPr/>
            <p:nvPr/>
          </p:nvSpPr>
          <p:spPr>
            <a:xfrm>
              <a:off x="8848854" y="3159000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DF4056-9723-94E7-02B7-05E46FECA455}"/>
                </a:ext>
              </a:extLst>
            </p:cNvPr>
            <p:cNvSpPr/>
            <p:nvPr/>
          </p:nvSpPr>
          <p:spPr>
            <a:xfrm>
              <a:off x="9463017" y="373044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486688C-8C72-A1AA-BAFD-51761749EF60}"/>
                </a:ext>
              </a:extLst>
            </p:cNvPr>
            <p:cNvSpPr/>
            <p:nvPr/>
          </p:nvSpPr>
          <p:spPr>
            <a:xfrm>
              <a:off x="8848854" y="4358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E9ADCD-4439-04BC-EC2B-F6D63F9022FA}"/>
                </a:ext>
              </a:extLst>
            </p:cNvPr>
            <p:cNvSpPr/>
            <p:nvPr/>
          </p:nvSpPr>
          <p:spPr>
            <a:xfrm>
              <a:off x="8180116" y="373044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7001500" y="1594592"/>
            <a:ext cx="417015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I </a:t>
            </a:r>
            <a:r>
              <a:rPr lang="en-GB" dirty="0" err="1"/>
              <a:t>dette</a:t>
            </a:r>
            <a:r>
              <a:rPr lang="en-GB" dirty="0"/>
              <a:t> </a:t>
            </a:r>
            <a:r>
              <a:rPr lang="en-GB" dirty="0" err="1"/>
              <a:t>tilfælde</a:t>
            </a:r>
            <a:r>
              <a:rPr lang="en-GB" dirty="0"/>
              <a:t>, </a:t>
            </a:r>
            <a:r>
              <a:rPr lang="en-GB" dirty="0" err="1"/>
              <a:t>tryk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den </a:t>
            </a:r>
            <a:r>
              <a:rPr lang="en-GB" dirty="0" err="1"/>
              <a:t>røde</a:t>
            </a:r>
            <a:r>
              <a:rPr lang="en-GB" dirty="0"/>
              <a:t> knap, </a:t>
            </a:r>
            <a:r>
              <a:rPr lang="en-GB" dirty="0" err="1"/>
              <a:t>fordi</a:t>
            </a:r>
            <a:r>
              <a:rPr lang="en-GB" dirty="0"/>
              <a:t> </a:t>
            </a:r>
            <a:r>
              <a:rPr lang="en-GB" dirty="0" err="1"/>
              <a:t>ordet</a:t>
            </a:r>
            <a:r>
              <a:rPr lang="en-GB" dirty="0"/>
              <a:t> er </a:t>
            </a:r>
            <a:r>
              <a:rPr lang="en-GB" dirty="0" err="1"/>
              <a:t>skrevet</a:t>
            </a:r>
            <a:r>
              <a:rPr lang="en-GB" dirty="0"/>
              <a:t> I </a:t>
            </a:r>
            <a:r>
              <a:rPr lang="en-GB" dirty="0" err="1"/>
              <a:t>rød</a:t>
            </a:r>
            <a:r>
              <a:rPr lang="en-GB" dirty="0"/>
              <a:t>. </a:t>
            </a:r>
            <a:endParaRPr lang="en-GB" dirty="0">
              <a:ea typeface="Calibri"/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9086579" y="2240923"/>
            <a:ext cx="32275" cy="918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9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72CE1-E739-FDA7-3DE8-0908A2ED6630}"/>
              </a:ext>
            </a:extLst>
          </p:cNvPr>
          <p:cNvSpPr txBox="1"/>
          <p:nvPr/>
        </p:nvSpPr>
        <p:spPr>
          <a:xfrm>
            <a:off x="1660338" y="563427"/>
            <a:ext cx="9322189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400" dirty="0"/>
              <a:t>Du </a:t>
            </a:r>
            <a:r>
              <a:rPr lang="en-GB" sz="2400" dirty="0" err="1"/>
              <a:t>vil</a:t>
            </a:r>
            <a:r>
              <a:rPr lang="en-GB" sz="2400" dirty="0"/>
              <a:t> se </a:t>
            </a:r>
            <a:r>
              <a:rPr lang="en-GB" sz="2400" dirty="0" err="1"/>
              <a:t>en</a:t>
            </a:r>
            <a:r>
              <a:rPr lang="en-GB" sz="2400" dirty="0"/>
              <a:t> </a:t>
            </a:r>
            <a:r>
              <a:rPr lang="en-GB" sz="2400" dirty="0" err="1"/>
              <a:t>række</a:t>
            </a:r>
            <a:r>
              <a:rPr lang="en-GB" sz="2400" dirty="0"/>
              <a:t> </a:t>
            </a:r>
            <a:r>
              <a:rPr lang="en-GB" sz="2400" dirty="0" err="1"/>
              <a:t>cirkler</a:t>
            </a:r>
            <a:r>
              <a:rPr lang="en-GB" sz="2400" dirty="0"/>
              <a:t> </a:t>
            </a:r>
            <a:r>
              <a:rPr lang="en-GB" sz="2400" dirty="0" err="1"/>
              <a:t>i</a:t>
            </a:r>
            <a:r>
              <a:rPr lang="en-GB" sz="2400" dirty="0"/>
              <a:t> </a:t>
            </a:r>
            <a:r>
              <a:rPr lang="en-GB" sz="2400" dirty="0" err="1"/>
              <a:t>rød</a:t>
            </a:r>
            <a:r>
              <a:rPr lang="en-GB" sz="2400" dirty="0"/>
              <a:t>, </a:t>
            </a:r>
            <a:r>
              <a:rPr lang="en-GB" sz="2400" dirty="0" err="1"/>
              <a:t>grøn</a:t>
            </a:r>
            <a:r>
              <a:rPr lang="en-GB" sz="2400" dirty="0"/>
              <a:t>, </a:t>
            </a:r>
            <a:r>
              <a:rPr lang="en-GB" sz="2400" dirty="0" err="1"/>
              <a:t>blå</a:t>
            </a:r>
            <a:r>
              <a:rPr lang="en-GB" sz="2400" dirty="0"/>
              <a:t> </a:t>
            </a:r>
            <a:r>
              <a:rPr lang="en-GB" sz="2400" dirty="0" err="1"/>
              <a:t>eller</a:t>
            </a:r>
            <a:r>
              <a:rPr lang="en-GB" sz="2400" dirty="0"/>
              <a:t> gul. Tryk </a:t>
            </a:r>
            <a:r>
              <a:rPr lang="en-GB" sz="2400" dirty="0" err="1"/>
              <a:t>på</a:t>
            </a:r>
            <a:r>
              <a:rPr lang="en-GB" sz="2400" dirty="0"/>
              <a:t> den knap, der er I </a:t>
            </a:r>
            <a:r>
              <a:rPr lang="en-GB" sz="2400" dirty="0" err="1"/>
              <a:t>overensstemmelse</a:t>
            </a:r>
            <a:r>
              <a:rPr lang="en-GB" sz="2400" dirty="0"/>
              <a:t> med </a:t>
            </a:r>
            <a:r>
              <a:rPr lang="en-GB" sz="2400" dirty="0" err="1"/>
              <a:t>farven</a:t>
            </a:r>
            <a:r>
              <a:rPr lang="en-GB" sz="2400" dirty="0"/>
              <a:t> </a:t>
            </a:r>
            <a:r>
              <a:rPr lang="en-GB" sz="2400" dirty="0" err="1"/>
              <a:t>på</a:t>
            </a:r>
            <a:r>
              <a:rPr lang="en-GB" sz="2400" dirty="0"/>
              <a:t> </a:t>
            </a:r>
            <a:r>
              <a:rPr lang="en-GB" sz="2400" dirty="0" err="1"/>
              <a:t>cirklen</a:t>
            </a:r>
            <a:r>
              <a:rPr lang="en-GB" sz="2400" dirty="0"/>
              <a:t>. </a:t>
            </a:r>
            <a:endParaRPr lang="da-DK" dirty="0"/>
          </a:p>
          <a:p>
            <a:pPr algn="ctr"/>
            <a:endParaRPr lang="da-DK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2D3368-47FB-87FE-CBDB-6ED8857547C7}"/>
              </a:ext>
            </a:extLst>
          </p:cNvPr>
          <p:cNvSpPr/>
          <p:nvPr/>
        </p:nvSpPr>
        <p:spPr>
          <a:xfrm>
            <a:off x="2520521" y="3456743"/>
            <a:ext cx="895547" cy="857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4AC913-30C1-507D-6D0B-2133C42A800D}"/>
              </a:ext>
            </a:extLst>
          </p:cNvPr>
          <p:cNvGrpSpPr/>
          <p:nvPr/>
        </p:nvGrpSpPr>
        <p:grpSpPr>
          <a:xfrm>
            <a:off x="7278051" y="2499338"/>
            <a:ext cx="3471594" cy="2777275"/>
            <a:chOff x="6533799" y="2280677"/>
            <a:chExt cx="3471594" cy="2777275"/>
          </a:xfrm>
        </p:grpSpPr>
        <p:pic>
          <p:nvPicPr>
            <p:cNvPr id="5" name="Picture 4" descr="A white rectangular object with blue buttons&#10;&#10;Description automatically generated">
              <a:extLst>
                <a:ext uri="{FF2B5EF4-FFF2-40B4-BE49-F238E27FC236}">
                  <a16:creationId xmlns:a16="http://schemas.microsoft.com/office/drawing/2014/main" id="{57480E33-7C67-C025-8377-1BBF2EE9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799" y="2280677"/>
              <a:ext cx="3471594" cy="277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609228-FA48-0048-4B3B-C470B4A2739B}"/>
                </a:ext>
              </a:extLst>
            </p:cNvPr>
            <p:cNvSpPr/>
            <p:nvPr/>
          </p:nvSpPr>
          <p:spPr>
            <a:xfrm>
              <a:off x="7966311" y="2591991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77E92-C2DB-66B6-BE4F-3AE5ADF39781}"/>
                </a:ext>
              </a:extLst>
            </p:cNvPr>
            <p:cNvSpPr/>
            <p:nvPr/>
          </p:nvSpPr>
          <p:spPr>
            <a:xfrm>
              <a:off x="9020883" y="339931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EE3612-A434-5D49-786C-189B8865D17B}"/>
                </a:ext>
              </a:extLst>
            </p:cNvPr>
            <p:cNvSpPr/>
            <p:nvPr/>
          </p:nvSpPr>
          <p:spPr>
            <a:xfrm>
              <a:off x="7966311" y="424390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EB3F72-8DEE-AB6D-1209-934BDB9E9B00}"/>
                </a:ext>
              </a:extLst>
            </p:cNvPr>
            <p:cNvSpPr/>
            <p:nvPr/>
          </p:nvSpPr>
          <p:spPr>
            <a:xfrm>
              <a:off x="6846142" y="339931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6895484" y="1853006"/>
            <a:ext cx="417015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I </a:t>
            </a:r>
            <a:r>
              <a:rPr lang="en-GB" dirty="0" err="1"/>
              <a:t>dette</a:t>
            </a:r>
            <a:r>
              <a:rPr lang="en-GB" dirty="0"/>
              <a:t> </a:t>
            </a:r>
            <a:r>
              <a:rPr lang="en-GB" dirty="0" err="1"/>
              <a:t>tilfælde</a:t>
            </a:r>
            <a:r>
              <a:rPr lang="en-GB" dirty="0"/>
              <a:t>, </a:t>
            </a:r>
            <a:r>
              <a:rPr lang="en-GB" dirty="0" err="1"/>
              <a:t>tryk</a:t>
            </a:r>
            <a:r>
              <a:rPr lang="en-GB" dirty="0"/>
              <a:t> </a:t>
            </a:r>
            <a:r>
              <a:rPr lang="en-GB" dirty="0" err="1"/>
              <a:t>på</a:t>
            </a:r>
            <a:r>
              <a:rPr lang="en-GB" dirty="0"/>
              <a:t> den </a:t>
            </a:r>
            <a:r>
              <a:rPr lang="en-GB" dirty="0" err="1"/>
              <a:t>røde</a:t>
            </a:r>
            <a:r>
              <a:rPr lang="en-GB" dirty="0"/>
              <a:t> knap, </a:t>
            </a:r>
            <a:r>
              <a:rPr lang="en-GB" dirty="0" err="1"/>
              <a:t>fordi</a:t>
            </a:r>
            <a:r>
              <a:rPr lang="en-GB" dirty="0"/>
              <a:t> </a:t>
            </a:r>
            <a:r>
              <a:rPr lang="en-GB" dirty="0" err="1"/>
              <a:t>cirklen</a:t>
            </a:r>
            <a:r>
              <a:rPr lang="en-GB" dirty="0"/>
              <a:t> er </a:t>
            </a:r>
            <a:r>
              <a:rPr lang="en-GB" dirty="0" err="1"/>
              <a:t>rød</a:t>
            </a:r>
            <a:r>
              <a:rPr lang="en-GB" dirty="0"/>
              <a:t>. </a:t>
            </a:r>
            <a:endParaRPr lang="da-DK" dirty="0"/>
          </a:p>
          <a:p>
            <a:endParaRPr lang="da-DK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stCxn id="12" idx="2"/>
            <a:endCxn id="3" idx="0"/>
          </p:cNvCxnSpPr>
          <p:nvPr/>
        </p:nvCxnSpPr>
        <p:spPr>
          <a:xfrm>
            <a:off x="8980563" y="2776336"/>
            <a:ext cx="0" cy="34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635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74AC913-30C1-507D-6D0B-2133C42A800D}"/>
              </a:ext>
            </a:extLst>
          </p:cNvPr>
          <p:cNvGrpSpPr/>
          <p:nvPr/>
        </p:nvGrpSpPr>
        <p:grpSpPr>
          <a:xfrm>
            <a:off x="7278051" y="2499338"/>
            <a:ext cx="3471594" cy="2777275"/>
            <a:chOff x="6533799" y="2280677"/>
            <a:chExt cx="3471594" cy="2777275"/>
          </a:xfrm>
        </p:grpSpPr>
        <p:pic>
          <p:nvPicPr>
            <p:cNvPr id="5" name="Picture 4" descr="A white rectangular object with blue buttons&#10;&#10;Description automatically generated">
              <a:extLst>
                <a:ext uri="{FF2B5EF4-FFF2-40B4-BE49-F238E27FC236}">
                  <a16:creationId xmlns:a16="http://schemas.microsoft.com/office/drawing/2014/main" id="{57480E33-7C67-C025-8377-1BBF2EE9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799" y="2280677"/>
              <a:ext cx="3471594" cy="277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609228-FA48-0048-4B3B-C470B4A2739B}"/>
                </a:ext>
              </a:extLst>
            </p:cNvPr>
            <p:cNvSpPr/>
            <p:nvPr/>
          </p:nvSpPr>
          <p:spPr>
            <a:xfrm>
              <a:off x="7966311" y="2591991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77E92-C2DB-66B6-BE4F-3AE5ADF39781}"/>
                </a:ext>
              </a:extLst>
            </p:cNvPr>
            <p:cNvSpPr/>
            <p:nvPr/>
          </p:nvSpPr>
          <p:spPr>
            <a:xfrm>
              <a:off x="9020883" y="339931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EE3612-A434-5D49-786C-189B8865D17B}"/>
                </a:ext>
              </a:extLst>
            </p:cNvPr>
            <p:cNvSpPr/>
            <p:nvPr/>
          </p:nvSpPr>
          <p:spPr>
            <a:xfrm>
              <a:off x="7966311" y="424390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EB3F72-8DEE-AB6D-1209-934BDB9E9B00}"/>
                </a:ext>
              </a:extLst>
            </p:cNvPr>
            <p:cNvSpPr/>
            <p:nvPr/>
          </p:nvSpPr>
          <p:spPr>
            <a:xfrm>
              <a:off x="6846142" y="339931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6895484" y="1853006"/>
            <a:ext cx="417015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I </a:t>
            </a:r>
            <a:r>
              <a:rPr lang="en-GB" err="1"/>
              <a:t>dette</a:t>
            </a:r>
            <a:r>
              <a:rPr lang="en-GB"/>
              <a:t> </a:t>
            </a:r>
            <a:r>
              <a:rPr lang="en-GB" err="1"/>
              <a:t>tilfælde</a:t>
            </a:r>
            <a:r>
              <a:rPr lang="en-GB"/>
              <a:t>, </a:t>
            </a:r>
            <a:r>
              <a:rPr lang="en-GB" err="1"/>
              <a:t>tryk</a:t>
            </a:r>
            <a:r>
              <a:rPr lang="en-GB"/>
              <a:t> </a:t>
            </a:r>
            <a:r>
              <a:rPr lang="en-GB" err="1"/>
              <a:t>på</a:t>
            </a:r>
            <a:r>
              <a:rPr lang="en-GB"/>
              <a:t> den </a:t>
            </a:r>
            <a:r>
              <a:rPr lang="en-GB" err="1"/>
              <a:t>røde</a:t>
            </a:r>
            <a:r>
              <a:rPr lang="en-GB"/>
              <a:t> knap, </a:t>
            </a:r>
            <a:r>
              <a:rPr lang="en-GB" err="1"/>
              <a:t>fordi</a:t>
            </a:r>
            <a:r>
              <a:rPr lang="en-GB"/>
              <a:t> </a:t>
            </a:r>
            <a:r>
              <a:rPr lang="en-GB" err="1"/>
              <a:t>ordet</a:t>
            </a:r>
            <a:r>
              <a:rPr lang="en-GB"/>
              <a:t> er </a:t>
            </a:r>
            <a:r>
              <a:rPr lang="en-GB" err="1"/>
              <a:t>skrevet</a:t>
            </a:r>
            <a:r>
              <a:rPr lang="en-GB"/>
              <a:t> I </a:t>
            </a:r>
            <a:r>
              <a:rPr lang="en-GB" err="1"/>
              <a:t>rød</a:t>
            </a:r>
            <a:r>
              <a:rPr lang="en-GB"/>
              <a:t>. </a:t>
            </a:r>
            <a:endParaRPr lang="da-DK"/>
          </a:p>
          <a:p>
            <a:endParaRPr lang="da-DK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stCxn id="12" idx="2"/>
            <a:endCxn id="3" idx="0"/>
          </p:cNvCxnSpPr>
          <p:nvPr/>
        </p:nvCxnSpPr>
        <p:spPr>
          <a:xfrm>
            <a:off x="8980563" y="2776336"/>
            <a:ext cx="0" cy="343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286E-540A-E2B3-D8AD-727E82267F80}"/>
              </a:ext>
            </a:extLst>
          </p:cNvPr>
          <p:cNvSpPr txBox="1"/>
          <p:nvPr/>
        </p:nvSpPr>
        <p:spPr>
          <a:xfrm>
            <a:off x="1660339" y="563427"/>
            <a:ext cx="913427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400" dirty="0"/>
              <a:t>Du </a:t>
            </a:r>
            <a:r>
              <a:rPr lang="en-GB" sz="2400" dirty="0" err="1"/>
              <a:t>vil</a:t>
            </a:r>
            <a:r>
              <a:rPr lang="en-GB" sz="2400" dirty="0"/>
              <a:t> se </a:t>
            </a:r>
            <a:r>
              <a:rPr lang="en-GB" sz="2400" dirty="0" err="1"/>
              <a:t>en</a:t>
            </a:r>
            <a:r>
              <a:rPr lang="en-GB" sz="2400" dirty="0"/>
              <a:t> </a:t>
            </a:r>
            <a:r>
              <a:rPr lang="en-GB" sz="2400" dirty="0" err="1"/>
              <a:t>række</a:t>
            </a:r>
            <a:r>
              <a:rPr lang="en-GB" sz="2400" dirty="0"/>
              <a:t> </a:t>
            </a:r>
            <a:r>
              <a:rPr lang="en-GB" sz="2400" dirty="0" err="1"/>
              <a:t>ord</a:t>
            </a:r>
            <a:r>
              <a:rPr lang="en-GB" sz="2400" dirty="0"/>
              <a:t> </a:t>
            </a:r>
            <a:r>
              <a:rPr lang="en-GB" sz="2400" dirty="0" err="1"/>
              <a:t>skrevet</a:t>
            </a:r>
            <a:r>
              <a:rPr lang="en-GB" sz="2400" dirty="0"/>
              <a:t> </a:t>
            </a:r>
            <a:r>
              <a:rPr lang="en-GB" sz="2400" dirty="0" err="1"/>
              <a:t>i</a:t>
            </a:r>
            <a:r>
              <a:rPr lang="en-GB" sz="2400" dirty="0"/>
              <a:t> </a:t>
            </a:r>
            <a:r>
              <a:rPr lang="en-GB" sz="2400" dirty="0" err="1"/>
              <a:t>rød</a:t>
            </a:r>
            <a:r>
              <a:rPr lang="en-GB" sz="2400" dirty="0"/>
              <a:t>, </a:t>
            </a:r>
            <a:r>
              <a:rPr lang="en-GB" sz="2400" dirty="0" err="1"/>
              <a:t>grøn</a:t>
            </a:r>
            <a:r>
              <a:rPr lang="en-GB" sz="2400" dirty="0"/>
              <a:t>, </a:t>
            </a:r>
            <a:r>
              <a:rPr lang="en-GB" sz="2400" dirty="0" err="1"/>
              <a:t>blå</a:t>
            </a:r>
            <a:r>
              <a:rPr lang="en-GB" sz="2400" dirty="0"/>
              <a:t> </a:t>
            </a:r>
            <a:r>
              <a:rPr lang="en-GB" sz="2400" dirty="0" err="1"/>
              <a:t>eller</a:t>
            </a:r>
            <a:r>
              <a:rPr lang="en-GB" sz="2400" dirty="0"/>
              <a:t> gul. Tryk </a:t>
            </a:r>
            <a:r>
              <a:rPr lang="en-GB" sz="2400" dirty="0" err="1"/>
              <a:t>på</a:t>
            </a:r>
            <a:r>
              <a:rPr lang="en-GB" sz="2400" dirty="0"/>
              <a:t> den knap, der er I </a:t>
            </a:r>
            <a:r>
              <a:rPr lang="en-GB" sz="2400" dirty="0" err="1"/>
              <a:t>overensstemmelse</a:t>
            </a:r>
            <a:r>
              <a:rPr lang="en-GB" sz="2400" dirty="0"/>
              <a:t> med den </a:t>
            </a:r>
            <a:r>
              <a:rPr lang="en-GB" sz="2400" dirty="0" err="1"/>
              <a:t>farve</a:t>
            </a:r>
            <a:r>
              <a:rPr lang="en-GB" sz="2400" dirty="0"/>
              <a:t>, </a:t>
            </a:r>
            <a:r>
              <a:rPr lang="en-GB" sz="2400" dirty="0" err="1"/>
              <a:t>som</a:t>
            </a:r>
            <a:r>
              <a:rPr lang="en-GB" sz="2400" dirty="0"/>
              <a:t> </a:t>
            </a:r>
            <a:r>
              <a:rPr lang="en-GB" sz="2400" dirty="0" err="1"/>
              <a:t>ordet</a:t>
            </a:r>
            <a:r>
              <a:rPr lang="en-GB" sz="2400" dirty="0"/>
              <a:t> er </a:t>
            </a:r>
            <a:r>
              <a:rPr lang="en-GB" sz="2400" dirty="0" err="1"/>
              <a:t>skrevet</a:t>
            </a:r>
            <a:r>
              <a:rPr lang="en-GB" sz="2400" dirty="0"/>
              <a:t> </a:t>
            </a:r>
            <a:r>
              <a:rPr lang="en-GB" sz="2400" dirty="0" err="1"/>
              <a:t>i</a:t>
            </a:r>
            <a:r>
              <a:rPr lang="en-GB" sz="2400" dirty="0"/>
              <a:t>.</a:t>
            </a:r>
            <a:endParaRPr lang="da-DK" dirty="0"/>
          </a:p>
          <a:p>
            <a:pPr algn="ctr"/>
            <a:endParaRPr lang="da-DK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69B68-7DE4-4BA1-511B-75BBBF64D129}"/>
              </a:ext>
            </a:extLst>
          </p:cNvPr>
          <p:cNvSpPr txBox="1"/>
          <p:nvPr/>
        </p:nvSpPr>
        <p:spPr>
          <a:xfrm>
            <a:off x="2158618" y="3531718"/>
            <a:ext cx="157447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ea typeface="Calibri"/>
                <a:cs typeface="Calibri"/>
              </a:rPr>
              <a:t>GRØN </a:t>
            </a:r>
          </a:p>
        </p:txBody>
      </p:sp>
    </p:spTree>
    <p:extLst>
      <p:ext uri="{BB962C8B-B14F-4D97-AF65-F5344CB8AC3E}">
        <p14:creationId xmlns:p14="http://schemas.microsoft.com/office/powerpoint/2010/main" val="13012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210</Words>
  <Application>Microsoft Office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89</cp:revision>
  <dcterms:created xsi:type="dcterms:W3CDTF">2023-09-24T09:09:10Z</dcterms:created>
  <dcterms:modified xsi:type="dcterms:W3CDTF">2025-04-02T08:23:33Z</dcterms:modified>
</cp:coreProperties>
</file>