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9"/>
  </p:notesMasterIdLst>
  <p:sldIdLst>
    <p:sldId id="256" r:id="rId4"/>
    <p:sldId id="273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71" r:id="rId16"/>
    <p:sldId id="268" r:id="rId17"/>
    <p:sldId id="270" r:id="rId18"/>
    <p:sldId id="275" r:id="rId19"/>
    <p:sldId id="278" r:id="rId20"/>
    <p:sldId id="276" r:id="rId21"/>
    <p:sldId id="277" r:id="rId22"/>
    <p:sldId id="263" r:id="rId23"/>
    <p:sldId id="272" r:id="rId24"/>
    <p:sldId id="267" r:id="rId25"/>
    <p:sldId id="266" r:id="rId26"/>
    <p:sldId id="265" r:id="rId27"/>
    <p:sldId id="264" r:id="rId2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B9E59-F556-4885-B6E3-BFB8BFB0CD99}" v="78" dt="2023-09-03T07:34:5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948" autoAdjust="0"/>
  </p:normalViewPr>
  <p:slideViewPr>
    <p:cSldViewPr snapToGrid="0">
      <p:cViewPr varScale="1">
        <p:scale>
          <a:sx n="73" d="100"/>
          <a:sy n="73" d="100"/>
        </p:scale>
        <p:origin x="10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C68B9E59-F556-4885-B6E3-BFB8BFB0CD99}"/>
    <pc:docChg chg="undo custSel addSld delSld modSld sldOrd">
      <pc:chgData name="Kristian Hennings" userId="c750005e-88d6-4112-85a2-8817d1a82a89" providerId="ADAL" clId="{C68B9E59-F556-4885-B6E3-BFB8BFB0CD99}" dt="2023-09-03T07:39:18.601" v="880"/>
      <pc:docMkLst>
        <pc:docMk/>
      </pc:docMkLst>
      <pc:sldChg chg="addSp delSp modSp mod modNotesTx">
        <pc:chgData name="Kristian Hennings" userId="c750005e-88d6-4112-85a2-8817d1a82a89" providerId="ADAL" clId="{C68B9E59-F556-4885-B6E3-BFB8BFB0CD99}" dt="2023-09-03T07:36:42.487" v="832" actId="20577"/>
        <pc:sldMkLst>
          <pc:docMk/>
          <pc:sldMk cId="792483436" sldId="256"/>
        </pc:sldMkLst>
        <pc:spChg chg="add del">
          <ac:chgData name="Kristian Hennings" userId="c750005e-88d6-4112-85a2-8817d1a82a89" providerId="ADAL" clId="{C68B9E59-F556-4885-B6E3-BFB8BFB0CD99}" dt="2023-09-03T06:36:50.865" v="18" actId="478"/>
          <ac:spMkLst>
            <pc:docMk/>
            <pc:sldMk cId="792483436" sldId="256"/>
            <ac:spMk id="2" creationId="{79A6FE3D-C7EE-42AB-27DA-7B2EC7CC0E6D}"/>
          </ac:spMkLst>
        </pc:spChg>
        <pc:spChg chg="add del mod">
          <ac:chgData name="Kristian Hennings" userId="c750005e-88d6-4112-85a2-8817d1a82a89" providerId="ADAL" clId="{C68B9E59-F556-4885-B6E3-BFB8BFB0CD99}" dt="2023-09-03T06:38:06.437" v="32" actId="478"/>
          <ac:spMkLst>
            <pc:docMk/>
            <pc:sldMk cId="792483436" sldId="256"/>
            <ac:spMk id="3" creationId="{0E7F6302-FF14-82E2-35BA-97967342F5E7}"/>
          </ac:spMkLst>
        </pc:spChg>
        <pc:spChg chg="mod">
          <ac:chgData name="Kristian Hennings" userId="c750005e-88d6-4112-85a2-8817d1a82a89" providerId="ADAL" clId="{C68B9E59-F556-4885-B6E3-BFB8BFB0CD99}" dt="2023-09-03T06:37:55.711" v="28" actId="164"/>
          <ac:spMkLst>
            <pc:docMk/>
            <pc:sldMk cId="792483436" sldId="256"/>
            <ac:spMk id="4" creationId="{AF466CDC-38E2-336E-35D6-7DDC1D993F5F}"/>
          </ac:spMkLst>
        </pc:spChg>
        <pc:spChg chg="del mod">
          <ac:chgData name="Kristian Hennings" userId="c750005e-88d6-4112-85a2-8817d1a82a89" providerId="ADAL" clId="{C68B9E59-F556-4885-B6E3-BFB8BFB0CD99}" dt="2023-09-03T06:36:53.461" v="19" actId="478"/>
          <ac:spMkLst>
            <pc:docMk/>
            <pc:sldMk cId="792483436" sldId="256"/>
            <ac:spMk id="6" creationId="{5E76C9EF-BEA6-EFE4-96CD-1E15D54ABE06}"/>
          </ac:spMkLst>
        </pc:spChg>
        <pc:spChg chg="del mod">
          <ac:chgData name="Kristian Hennings" userId="c750005e-88d6-4112-85a2-8817d1a82a89" providerId="ADAL" clId="{C68B9E59-F556-4885-B6E3-BFB8BFB0CD99}" dt="2023-09-03T06:35:48.062" v="7" actId="478"/>
          <ac:spMkLst>
            <pc:docMk/>
            <pc:sldMk cId="792483436" sldId="256"/>
            <ac:spMk id="7" creationId="{75B8A651-A382-D99E-3211-8C0AC6128599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8" creationId="{A6A236D7-2F37-5B07-EFA1-696F49522A5B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9" creationId="{009A22F0-6F1D-FFAC-9E02-2CB9396F7C67}"/>
          </ac:spMkLst>
        </pc:spChg>
        <pc:spChg chg="add mod">
          <ac:chgData name="Kristian Hennings" userId="c750005e-88d6-4112-85a2-8817d1a82a89" providerId="ADAL" clId="{C68B9E59-F556-4885-B6E3-BFB8BFB0CD99}" dt="2023-09-03T06:38:11.331" v="34" actId="1076"/>
          <ac:spMkLst>
            <pc:docMk/>
            <pc:sldMk cId="792483436" sldId="256"/>
            <ac:spMk id="10" creationId="{44268EFB-B848-AB76-8AAA-918F99883EA9}"/>
          </ac:spMkLst>
        </pc:spChg>
        <pc:grpChg chg="add del mod">
          <ac:chgData name="Kristian Hennings" userId="c750005e-88d6-4112-85a2-8817d1a82a89" providerId="ADAL" clId="{C68B9E59-F556-4885-B6E3-BFB8BFB0CD99}" dt="2023-09-03T06:37:55.711" v="28" actId="164"/>
          <ac:grpSpMkLst>
            <pc:docMk/>
            <pc:sldMk cId="792483436" sldId="256"/>
            <ac:grpSpMk id="5" creationId="{01F0F38E-DBF3-1521-A747-8C6820C07203}"/>
          </ac:grpSpMkLst>
        </pc:grpChg>
      </pc:sldChg>
      <pc:sldChg chg="del">
        <pc:chgData name="Kristian Hennings" userId="c750005e-88d6-4112-85a2-8817d1a82a89" providerId="ADAL" clId="{C68B9E59-F556-4885-B6E3-BFB8BFB0CD99}" dt="2023-09-03T06:35:27.217" v="0" actId="47"/>
        <pc:sldMkLst>
          <pc:docMk/>
          <pc:sldMk cId="3470746832" sldId="258"/>
        </pc:sldMkLst>
      </pc:sldChg>
      <pc:sldChg chg="del">
        <pc:chgData name="Kristian Hennings" userId="c750005e-88d6-4112-85a2-8817d1a82a89" providerId="ADAL" clId="{C68B9E59-F556-4885-B6E3-BFB8BFB0CD99}" dt="2023-09-03T06:35:27.807" v="1" actId="47"/>
        <pc:sldMkLst>
          <pc:docMk/>
          <pc:sldMk cId="1700755121" sldId="259"/>
        </pc:sldMkLst>
      </pc:sldChg>
      <pc:sldChg chg="del">
        <pc:chgData name="Kristian Hennings" userId="c750005e-88d6-4112-85a2-8817d1a82a89" providerId="ADAL" clId="{C68B9E59-F556-4885-B6E3-BFB8BFB0CD99}" dt="2023-09-03T06:35:28.392" v="2" actId="47"/>
        <pc:sldMkLst>
          <pc:docMk/>
          <pc:sldMk cId="360235497" sldId="260"/>
        </pc:sldMkLst>
      </pc:sldChg>
      <pc:sldChg chg="del">
        <pc:chgData name="Kristian Hennings" userId="c750005e-88d6-4112-85a2-8817d1a82a89" providerId="ADAL" clId="{C68B9E59-F556-4885-B6E3-BFB8BFB0CD99}" dt="2023-09-03T06:42:43.035" v="187" actId="47"/>
        <pc:sldMkLst>
          <pc:docMk/>
          <pc:sldMk cId="1298385890" sldId="261"/>
        </pc:sldMkLst>
      </pc:sldChg>
      <pc:sldChg chg="addSp delSp modSp del mod">
        <pc:chgData name="Kristian Hennings" userId="c750005e-88d6-4112-85a2-8817d1a82a89" providerId="ADAL" clId="{C68B9E59-F556-4885-B6E3-BFB8BFB0CD99}" dt="2023-09-03T06:38:33.349" v="37" actId="47"/>
        <pc:sldMkLst>
          <pc:docMk/>
          <pc:sldMk cId="3710555252" sldId="262"/>
        </pc:sldMkLst>
        <pc:spChg chg="add mod">
          <ac:chgData name="Kristian Hennings" userId="c750005e-88d6-4112-85a2-8817d1a82a89" providerId="ADAL" clId="{C68B9E59-F556-4885-B6E3-BFB8BFB0CD99}" dt="2023-09-03T06:36:23.429" v="16" actId="1076"/>
          <ac:spMkLst>
            <pc:docMk/>
            <pc:sldMk cId="3710555252" sldId="262"/>
            <ac:spMk id="2" creationId="{D39C1BF3-C9C8-E721-7EA8-C5B328FB4590}"/>
          </ac:spMkLst>
        </pc:spChg>
        <pc:spChg chg="del mod">
          <ac:chgData name="Kristian Hennings" userId="c750005e-88d6-4112-85a2-8817d1a82a89" providerId="ADAL" clId="{C68B9E59-F556-4885-B6E3-BFB8BFB0CD99}" dt="2023-09-03T06:36:07.436" v="11" actId="21"/>
          <ac:spMkLst>
            <pc:docMk/>
            <pc:sldMk cId="3710555252" sldId="262"/>
            <ac:spMk id="3" creationId="{DEFF0FA8-A15D-CFEB-A52A-6EB22D4595C3}"/>
          </ac:spMkLst>
        </pc:spChg>
        <pc:spChg chg="add del">
          <ac:chgData name="Kristian Hennings" userId="c750005e-88d6-4112-85a2-8817d1a82a89" providerId="ADAL" clId="{C68B9E59-F556-4885-B6E3-BFB8BFB0CD99}" dt="2023-09-03T06:36:08.594" v="12" actId="478"/>
          <ac:spMkLst>
            <pc:docMk/>
            <pc:sldMk cId="3710555252" sldId="262"/>
            <ac:spMk id="4" creationId="{AF466CDC-38E2-336E-35D6-7DDC1D993F5F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7:15:35.344" v="577" actId="1076"/>
        <pc:sldMkLst>
          <pc:docMk/>
          <pc:sldMk cId="2420138792" sldId="263"/>
        </pc:sldMkLst>
        <pc:spChg chg="add mod">
          <ac:chgData name="Kristian Hennings" userId="c750005e-88d6-4112-85a2-8817d1a82a89" providerId="ADAL" clId="{C68B9E59-F556-4885-B6E3-BFB8BFB0CD99}" dt="2023-09-03T06:38:25.301" v="36"/>
          <ac:spMkLst>
            <pc:docMk/>
            <pc:sldMk cId="2420138792" sldId="263"/>
            <ac:spMk id="2" creationId="{0CBE5335-7F00-6287-F3CE-EF9093A6BCCE}"/>
          </ac:spMkLst>
        </pc:spChg>
        <pc:spChg chg="add del mod">
          <ac:chgData name="Kristian Hennings" userId="c750005e-88d6-4112-85a2-8817d1a82a89" providerId="ADAL" clId="{C68B9E59-F556-4885-B6E3-BFB8BFB0CD99}" dt="2023-09-03T07:15:35.344" v="577" actId="1076"/>
          <ac:spMkLst>
            <pc:docMk/>
            <pc:sldMk cId="2420138792" sldId="263"/>
            <ac:spMk id="3" creationId="{4E7D4095-8D73-1D6D-0A4F-390B68FA2BFE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6:56:42.718" v="569"/>
        <pc:sldMkLst>
          <pc:docMk/>
          <pc:sldMk cId="1278528233" sldId="264"/>
        </pc:sldMkLst>
        <pc:spChg chg="add del mod">
          <ac:chgData name="Kristian Hennings" userId="c750005e-88d6-4112-85a2-8817d1a82a89" providerId="ADAL" clId="{C68B9E59-F556-4885-B6E3-BFB8BFB0CD99}" dt="2023-09-03T06:56:18.126" v="560" actId="478"/>
          <ac:spMkLst>
            <pc:docMk/>
            <pc:sldMk cId="1278528233" sldId="264"/>
            <ac:spMk id="5" creationId="{BD08A64D-4281-C362-C0B9-5A95ECC15811}"/>
          </ac:spMkLst>
        </pc:spChg>
        <pc:spChg chg="add mod">
          <ac:chgData name="Kristian Hennings" userId="c750005e-88d6-4112-85a2-8817d1a82a89" providerId="ADAL" clId="{C68B9E59-F556-4885-B6E3-BFB8BFB0CD99}" dt="2023-09-03T06:56:42.718" v="569"/>
          <ac:spMkLst>
            <pc:docMk/>
            <pc:sldMk cId="1278528233" sldId="264"/>
            <ac:spMk id="6" creationId="{F0C4D061-229E-9995-7072-E781886A49A5}"/>
          </ac:spMkLst>
        </pc:spChg>
        <pc:picChg chg="add mod modCrop">
          <ac:chgData name="Kristian Hennings" userId="c750005e-88d6-4112-85a2-8817d1a82a89" providerId="ADAL" clId="{C68B9E59-F556-4885-B6E3-BFB8BFB0CD99}" dt="2023-09-03T06:39:58.657" v="100" actId="1076"/>
          <ac:picMkLst>
            <pc:docMk/>
            <pc:sldMk cId="1278528233" sldId="264"/>
            <ac:picMk id="3" creationId="{97BB9C39-4D0A-8839-7975-13B76942CDF1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1.742" v="568"/>
        <pc:sldMkLst>
          <pc:docMk/>
          <pc:sldMk cId="2329733494" sldId="265"/>
        </pc:sldMkLst>
        <pc:spChg chg="add del mod">
          <ac:chgData name="Kristian Hennings" userId="c750005e-88d6-4112-85a2-8817d1a82a89" providerId="ADAL" clId="{C68B9E59-F556-4885-B6E3-BFB8BFB0CD99}" dt="2023-09-03T06:56:15.816" v="559" actId="478"/>
          <ac:spMkLst>
            <pc:docMk/>
            <pc:sldMk cId="2329733494" sldId="265"/>
            <ac:spMk id="5" creationId="{5E1FB66E-35F6-2E87-289F-05884F8A9BDD}"/>
          </ac:spMkLst>
        </pc:spChg>
        <pc:spChg chg="add mod">
          <ac:chgData name="Kristian Hennings" userId="c750005e-88d6-4112-85a2-8817d1a82a89" providerId="ADAL" clId="{C68B9E59-F556-4885-B6E3-BFB8BFB0CD99}" dt="2023-09-03T06:56:41.742" v="568"/>
          <ac:spMkLst>
            <pc:docMk/>
            <pc:sldMk cId="2329733494" sldId="265"/>
            <ac:spMk id="6" creationId="{BC4672A4-F341-0C26-59E4-7A1F3284A916}"/>
          </ac:spMkLst>
        </pc:spChg>
        <pc:picChg chg="add mod modCrop">
          <ac:chgData name="Kristian Hennings" userId="c750005e-88d6-4112-85a2-8817d1a82a89" providerId="ADAL" clId="{C68B9E59-F556-4885-B6E3-BFB8BFB0CD99}" dt="2023-09-03T06:40:37.440" v="128" actId="1076"/>
          <ac:picMkLst>
            <pc:docMk/>
            <pc:sldMk cId="2329733494" sldId="265"/>
            <ac:picMk id="3" creationId="{8E20DCC1-78FB-8A55-4A4A-9CE2BD7046DC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0.443" v="567"/>
        <pc:sldMkLst>
          <pc:docMk/>
          <pc:sldMk cId="2665008290" sldId="266"/>
        </pc:sldMkLst>
        <pc:spChg chg="add del mod">
          <ac:chgData name="Kristian Hennings" userId="c750005e-88d6-4112-85a2-8817d1a82a89" providerId="ADAL" clId="{C68B9E59-F556-4885-B6E3-BFB8BFB0CD99}" dt="2023-09-03T06:56:13.377" v="558" actId="478"/>
          <ac:spMkLst>
            <pc:docMk/>
            <pc:sldMk cId="2665008290" sldId="266"/>
            <ac:spMk id="5" creationId="{E55A06EE-4E75-543E-5505-EE064F532011}"/>
          </ac:spMkLst>
        </pc:spChg>
        <pc:spChg chg="add mod">
          <ac:chgData name="Kristian Hennings" userId="c750005e-88d6-4112-85a2-8817d1a82a89" providerId="ADAL" clId="{C68B9E59-F556-4885-B6E3-BFB8BFB0CD99}" dt="2023-09-03T06:56:40.443" v="567"/>
          <ac:spMkLst>
            <pc:docMk/>
            <pc:sldMk cId="2665008290" sldId="266"/>
            <ac:spMk id="6" creationId="{016D5F5E-7891-C68B-C57C-08D4E5D01868}"/>
          </ac:spMkLst>
        </pc:spChg>
        <pc:picChg chg="add mod modCrop">
          <ac:chgData name="Kristian Hennings" userId="c750005e-88d6-4112-85a2-8817d1a82a89" providerId="ADAL" clId="{C68B9E59-F556-4885-B6E3-BFB8BFB0CD99}" dt="2023-09-03T06:41:36.827" v="156" actId="1076"/>
          <ac:picMkLst>
            <pc:docMk/>
            <pc:sldMk cId="2665008290" sldId="266"/>
            <ac:picMk id="3" creationId="{D57A7870-209B-C602-712E-16C0CF482F6F}"/>
          </ac:picMkLst>
        </pc:picChg>
      </pc:sldChg>
      <pc:sldChg chg="addSp delSp modSp add mod modNotesTx">
        <pc:chgData name="Kristian Hennings" userId="c750005e-88d6-4112-85a2-8817d1a82a89" providerId="ADAL" clId="{C68B9E59-F556-4885-B6E3-BFB8BFB0CD99}" dt="2023-09-03T06:56:37.756" v="566" actId="1076"/>
        <pc:sldMkLst>
          <pc:docMk/>
          <pc:sldMk cId="2267059656" sldId="267"/>
        </pc:sldMkLst>
        <pc:spChg chg="add del mod">
          <ac:chgData name="Kristian Hennings" userId="c750005e-88d6-4112-85a2-8817d1a82a89" providerId="ADAL" clId="{C68B9E59-F556-4885-B6E3-BFB8BFB0CD99}" dt="2023-09-03T06:56:11.132" v="556" actId="478"/>
          <ac:spMkLst>
            <pc:docMk/>
            <pc:sldMk cId="2267059656" sldId="267"/>
            <ac:spMk id="5" creationId="{06C6C692-8132-843D-FF7B-DE519577370D}"/>
          </ac:spMkLst>
        </pc:spChg>
        <pc:spChg chg="add mod">
          <ac:chgData name="Kristian Hennings" userId="c750005e-88d6-4112-85a2-8817d1a82a89" providerId="ADAL" clId="{C68B9E59-F556-4885-B6E3-BFB8BFB0CD99}" dt="2023-09-03T06:56:37.756" v="566" actId="1076"/>
          <ac:spMkLst>
            <pc:docMk/>
            <pc:sldMk cId="2267059656" sldId="267"/>
            <ac:spMk id="6" creationId="{C160B36D-65F3-B5E7-9C6C-C5F9B3888857}"/>
          </ac:spMkLst>
        </pc:spChg>
        <pc:picChg chg="add mod modCrop">
          <ac:chgData name="Kristian Hennings" userId="c750005e-88d6-4112-85a2-8817d1a82a89" providerId="ADAL" clId="{C68B9E59-F556-4885-B6E3-BFB8BFB0CD99}" dt="2023-09-03T06:42:22.610" v="180" actId="1076"/>
          <ac:picMkLst>
            <pc:docMk/>
            <pc:sldMk cId="2267059656" sldId="267"/>
            <ac:picMk id="3" creationId="{28C431C5-4488-163C-A8BB-84CED0B1A570}"/>
          </ac:picMkLst>
        </pc:picChg>
      </pc:sldChg>
      <pc:sldChg chg="addSp delSp modSp add mod">
        <pc:chgData name="Kristian Hennings" userId="c750005e-88d6-4112-85a2-8817d1a82a89" providerId="ADAL" clId="{C68B9E59-F556-4885-B6E3-BFB8BFB0CD99}" dt="2023-09-03T06:52:03.354" v="544" actId="1035"/>
        <pc:sldMkLst>
          <pc:docMk/>
          <pc:sldMk cId="854225709" sldId="268"/>
        </pc:sldMkLst>
        <pc:spChg chg="add mod">
          <ac:chgData name="Kristian Hennings" userId="c750005e-88d6-4112-85a2-8817d1a82a89" providerId="ADAL" clId="{C68B9E59-F556-4885-B6E3-BFB8BFB0CD99}" dt="2023-09-03T06:45:11.763" v="251" actId="1076"/>
          <ac:spMkLst>
            <pc:docMk/>
            <pc:sldMk cId="854225709" sldId="268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1" creationId="{2C921F0C-AE04-2B0B-8CC0-376AC40C7DC5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2" creationId="{6C417F95-A88C-113D-3607-A2FFFADA857F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7" creationId="{E83C98DB-B7BC-2B69-6105-26F2C88685F0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8" creationId="{266A6810-AE16-10BB-B09F-A05A2DDD3376}"/>
          </ac:spMkLst>
        </pc:spChg>
        <pc:grpChg chg="add del mod">
          <ac:chgData name="Kristian Hennings" userId="c750005e-88d6-4112-85a2-8817d1a82a89" providerId="ADAL" clId="{C68B9E59-F556-4885-B6E3-BFB8BFB0CD99}" dt="2023-09-03T06:51:40.612" v="517" actId="478"/>
          <ac:grpSpMkLst>
            <pc:docMk/>
            <pc:sldMk cId="854225709" sldId="268"/>
            <ac:grpSpMk id="6" creationId="{EA7ABDDF-0A38-4AB2-4375-7D8352006F76}"/>
          </ac:grpSpMkLst>
        </pc:grpChg>
        <pc:grpChg chg="add mod">
          <ac:chgData name="Kristian Hennings" userId="c750005e-88d6-4112-85a2-8817d1a82a89" providerId="ADAL" clId="{C68B9E59-F556-4885-B6E3-BFB8BFB0CD99}" dt="2023-09-03T06:52:03.354" v="544" actId="1035"/>
          <ac:grpSpMkLst>
            <pc:docMk/>
            <pc:sldMk cId="854225709" sldId="268"/>
            <ac:grpSpMk id="13" creationId="{57C811F3-C197-2BEC-CDF7-2CC8CF7B9944}"/>
          </ac:grpSpMkLst>
        </pc:grpChg>
        <pc:picChg chg="add mod modCrop">
          <ac:chgData name="Kristian Hennings" userId="c750005e-88d6-4112-85a2-8817d1a82a89" providerId="ADAL" clId="{C68B9E59-F556-4885-B6E3-BFB8BFB0CD99}" dt="2023-09-03T06:44:44.475" v="240" actId="1076"/>
          <ac:picMkLst>
            <pc:docMk/>
            <pc:sldMk cId="854225709" sldId="268"/>
            <ac:picMk id="5" creationId="{D04AE1B5-54D8-E8B4-2F10-B4A0048CA270}"/>
          </ac:picMkLst>
        </pc:pic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7" creationId="{F385007F-BCE5-1DDC-4E85-080B8F8CF149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8" creationId="{2C0432B4-5E8C-F345-A7D2-FE34755534C5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9" creationId="{4A864B5A-1ED9-4AE5-A8DE-C97898771ECD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4" creationId="{B7CC85F4-19B2-A01E-789F-B92B0B8C9459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5" creationId="{21F9B066-C957-CE93-0419-987B4AE68766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6" creationId="{4DFB525E-5B49-EFA6-1490-F3B0F97E38B0}"/>
          </ac:cxnSpMkLst>
        </pc:cxnChg>
      </pc:sldChg>
      <pc:sldChg chg="addSp delSp modSp add del mod">
        <pc:chgData name="Kristian Hennings" userId="c750005e-88d6-4112-85a2-8817d1a82a89" providerId="ADAL" clId="{C68B9E59-F556-4885-B6E3-BFB8BFB0CD99}" dt="2023-09-03T06:47:54.403" v="323" actId="47"/>
        <pc:sldMkLst>
          <pc:docMk/>
          <pc:sldMk cId="94731976" sldId="269"/>
        </pc:sldMkLst>
        <pc:spChg chg="del mod">
          <ac:chgData name="Kristian Hennings" userId="c750005e-88d6-4112-85a2-8817d1a82a89" providerId="ADAL" clId="{C68B9E59-F556-4885-B6E3-BFB8BFB0CD99}" dt="2023-09-03T06:46:18.981" v="263" actId="478"/>
          <ac:spMkLst>
            <pc:docMk/>
            <pc:sldMk cId="94731976" sldId="269"/>
            <ac:spMk id="2" creationId="{F4921DFC-0093-58FC-991B-6EFEE2E8F7BB}"/>
          </ac:spMkLst>
        </pc:spChg>
        <pc:spChg chg="add del">
          <ac:chgData name="Kristian Hennings" userId="c750005e-88d6-4112-85a2-8817d1a82a89" providerId="ADAL" clId="{C68B9E59-F556-4885-B6E3-BFB8BFB0CD99}" dt="2023-09-03T06:45:54.708" v="254"/>
          <ac:spMkLst>
            <pc:docMk/>
            <pc:sldMk cId="94731976" sldId="269"/>
            <ac:spMk id="3" creationId="{CAB55E38-C345-31EC-EE71-047B51398094}"/>
          </ac:spMkLst>
        </pc:spChg>
        <pc:spChg chg="add del">
          <ac:chgData name="Kristian Hennings" userId="c750005e-88d6-4112-85a2-8817d1a82a89" providerId="ADAL" clId="{C68B9E59-F556-4885-B6E3-BFB8BFB0CD99}" dt="2023-09-03T06:46:01.398" v="257"/>
          <ac:spMkLst>
            <pc:docMk/>
            <pc:sldMk cId="94731976" sldId="269"/>
            <ac:spMk id="6" creationId="{ECD0F67C-7A89-31D3-E888-C6726D8B0A82}"/>
          </ac:spMkLst>
        </pc:spChg>
        <pc:spChg chg="add mod">
          <ac:chgData name="Kristian Hennings" userId="c750005e-88d6-4112-85a2-8817d1a82a89" providerId="ADAL" clId="{C68B9E59-F556-4885-B6E3-BFB8BFB0CD99}" dt="2023-09-03T06:47:24.015" v="273" actId="1076"/>
          <ac:spMkLst>
            <pc:docMk/>
            <pc:sldMk cId="94731976" sldId="269"/>
            <ac:spMk id="7" creationId="{5313A5A0-2CA7-0EC5-1AF7-19438E238970}"/>
          </ac:spMkLst>
        </pc:spChg>
      </pc:sldChg>
      <pc:sldChg chg="addSp modSp add del mod ord">
        <pc:chgData name="Kristian Hennings" userId="c750005e-88d6-4112-85a2-8817d1a82a89" providerId="ADAL" clId="{C68B9E59-F556-4885-B6E3-BFB8BFB0CD99}" dt="2023-09-03T07:20:22.099" v="642"/>
        <pc:sldMkLst>
          <pc:docMk/>
          <pc:sldMk cId="1297543126" sldId="270"/>
        </pc:sldMkLst>
        <pc:spChg chg="mod">
          <ac:chgData name="Kristian Hennings" userId="c750005e-88d6-4112-85a2-8817d1a82a89" providerId="ADAL" clId="{C68B9E59-F556-4885-B6E3-BFB8BFB0CD99}" dt="2023-09-03T06:47:51.858" v="322" actId="1038"/>
          <ac:spMkLst>
            <pc:docMk/>
            <pc:sldMk cId="1297543126" sldId="270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50:58.325" v="491" actId="1037"/>
          <ac:spMkLst>
            <pc:docMk/>
            <pc:sldMk cId="1297543126" sldId="270"/>
            <ac:spMk id="9" creationId="{A7A7B501-C02A-A4DF-864E-2EFE1A4C23DD}"/>
          </ac:spMkLst>
        </pc:spChg>
        <pc:spChg chg="mod">
          <ac:chgData name="Kristian Hennings" userId="c750005e-88d6-4112-85a2-8817d1a82a89" providerId="ADAL" clId="{C68B9E59-F556-4885-B6E3-BFB8BFB0CD99}" dt="2023-09-03T06:50:54.220" v="482" actId="1038"/>
          <ac:spMkLst>
            <pc:docMk/>
            <pc:sldMk cId="1297543126" sldId="270"/>
            <ac:spMk id="11" creationId="{5D761AB9-48F7-9B68-55B2-C989977430A0}"/>
          </ac:spMkLst>
        </pc:spChg>
        <pc:grpChg chg="add mod">
          <ac:chgData name="Kristian Hennings" userId="c750005e-88d6-4112-85a2-8817d1a82a89" providerId="ADAL" clId="{C68B9E59-F556-4885-B6E3-BFB8BFB0CD99}" dt="2023-09-03T06:49:55.859" v="401"/>
          <ac:grpSpMkLst>
            <pc:docMk/>
            <pc:sldMk cId="1297543126" sldId="270"/>
            <ac:grpSpMk id="3" creationId="{33ACD1B6-706B-0F8A-D206-D41517CA3720}"/>
          </ac:grpSpMkLst>
        </pc:grp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6" creationId="{AF4D0C85-4276-B4B6-862B-F7E36266EA48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7" creationId="{C892D72A-BF04-EEB5-555C-61F9CA136C63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8" creationId="{05FD5E1E-D326-724F-CE13-A90FDDA7D78B}"/>
          </ac:cxnSpMkLst>
        </pc:cxnChg>
      </pc:sldChg>
      <pc:sldChg chg="addSp delSp modSp add mod">
        <pc:chgData name="Kristian Hennings" userId="c750005e-88d6-4112-85a2-8817d1a82a89" providerId="ADAL" clId="{C68B9E59-F556-4885-B6E3-BFB8BFB0CD99}" dt="2023-09-03T06:51:30.459" v="516" actId="1038"/>
        <pc:sldMkLst>
          <pc:docMk/>
          <pc:sldMk cId="3922249489" sldId="271"/>
        </pc:sldMkLst>
        <pc:spChg chg="add del mod">
          <ac:chgData name="Kristian Hennings" userId="c750005e-88d6-4112-85a2-8817d1a82a89" providerId="ADAL" clId="{C68B9E59-F556-4885-B6E3-BFB8BFB0CD99}" dt="2023-09-03T06:49:01.013" v="341" actId="478"/>
          <ac:spMkLst>
            <pc:docMk/>
            <pc:sldMk cId="3922249489" sldId="271"/>
            <ac:spMk id="8" creationId="{F86DF5CD-BDAD-556B-B434-4FE835D81D1D}"/>
          </ac:spMkLst>
        </pc:spChg>
        <pc:spChg chg="add mod">
          <ac:chgData name="Kristian Hennings" userId="c750005e-88d6-4112-85a2-8817d1a82a89" providerId="ADAL" clId="{C68B9E59-F556-4885-B6E3-BFB8BFB0CD99}" dt="2023-09-03T06:51:23.384" v="505" actId="1037"/>
          <ac:spMkLst>
            <pc:docMk/>
            <pc:sldMk cId="3922249489" sldId="271"/>
            <ac:spMk id="9" creationId="{9AFA3A36-95FA-9E23-9C2F-E2F620A97899}"/>
          </ac:spMkLst>
        </pc:spChg>
        <pc:spChg chg="add mod">
          <ac:chgData name="Kristian Hennings" userId="c750005e-88d6-4112-85a2-8817d1a82a89" providerId="ADAL" clId="{C68B9E59-F556-4885-B6E3-BFB8BFB0CD99}" dt="2023-09-03T06:51:30.459" v="516" actId="1038"/>
          <ac:spMkLst>
            <pc:docMk/>
            <pc:sldMk cId="3922249489" sldId="271"/>
            <ac:spMk id="11" creationId="{2BB97DBD-ADE0-AAF8-FE1F-0688FF41785D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7" creationId="{60E06D86-7301-51A9-3239-9A3A1B071DD2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8" creationId="{C794C581-F373-7E3D-2EBE-DB09ECE8B034}"/>
          </ac:spMkLst>
        </pc:spChg>
        <pc:grpChg chg="add mod">
          <ac:chgData name="Kristian Hennings" userId="c750005e-88d6-4112-85a2-8817d1a82a89" providerId="ADAL" clId="{C68B9E59-F556-4885-B6E3-BFB8BFB0CD99}" dt="2023-09-03T06:49:46.352" v="383" actId="1076"/>
          <ac:grpSpMkLst>
            <pc:docMk/>
            <pc:sldMk cId="3922249489" sldId="271"/>
            <ac:grpSpMk id="12" creationId="{E68DA807-D144-842B-34F7-D1ACE709789D}"/>
          </ac:grpSpMkLst>
        </pc:grpChg>
        <pc:grpChg chg="add mod">
          <ac:chgData name="Kristian Hennings" userId="c750005e-88d6-4112-85a2-8817d1a82a89" providerId="ADAL" clId="{C68B9E59-F556-4885-B6E3-BFB8BFB0CD99}" dt="2023-09-03T06:51:11.618" v="493" actId="1076"/>
          <ac:grpSpMkLst>
            <pc:docMk/>
            <pc:sldMk cId="3922249489" sldId="271"/>
            <ac:grpSpMk id="13" creationId="{D2CB6048-563A-BAD5-38E3-D545D54AD865}"/>
          </ac:grpSpMkLst>
        </pc:grp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3" creationId="{D0FB98E0-CF51-0DB1-27A4-221109E01F3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5" creationId="{CDB49DD9-4133-5D14-76BC-5F95DA84E7F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7" creationId="{E7EFA597-2CA6-502D-143E-45E5FD35B10E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4" creationId="{F167D925-2322-F2F1-A9AF-3F6E4CBFA8AA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5" creationId="{E7366633-7A5C-F25A-7B28-FE2C2B9C0653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6" creationId="{4E88026F-5D3D-7667-B034-8A1F0AB598BD}"/>
          </ac:cxnSpMkLst>
        </pc:cxnChg>
      </pc:sldChg>
      <pc:sldChg chg="delSp add mod">
        <pc:chgData name="Kristian Hennings" userId="c750005e-88d6-4112-85a2-8817d1a82a89" providerId="ADAL" clId="{C68B9E59-F556-4885-B6E3-BFB8BFB0CD99}" dt="2023-09-03T06:59:34.079" v="572" actId="478"/>
        <pc:sldMkLst>
          <pc:docMk/>
          <pc:sldMk cId="3414050131" sldId="272"/>
        </pc:sldMkLst>
        <pc:spChg chg="del">
          <ac:chgData name="Kristian Hennings" userId="c750005e-88d6-4112-85a2-8817d1a82a89" providerId="ADAL" clId="{C68B9E59-F556-4885-B6E3-BFB8BFB0CD99}" dt="2023-09-03T06:59:34.079" v="572" actId="478"/>
          <ac:spMkLst>
            <pc:docMk/>
            <pc:sldMk cId="3414050131" sldId="272"/>
            <ac:spMk id="3" creationId="{4E7D4095-8D73-1D6D-0A4F-390B68FA2BFE}"/>
          </ac:spMkLst>
        </pc:spChg>
      </pc:sldChg>
      <pc:sldChg chg="addSp modSp add modNotesTx">
        <pc:chgData name="Kristian Hennings" userId="c750005e-88d6-4112-85a2-8817d1a82a89" providerId="ADAL" clId="{C68B9E59-F556-4885-B6E3-BFB8BFB0CD99}" dt="2023-09-03T07:36:53.166" v="858" actId="20577"/>
        <pc:sldMkLst>
          <pc:docMk/>
          <pc:sldMk cId="2872016218" sldId="273"/>
        </pc:sldMkLst>
        <pc:spChg chg="add mod">
          <ac:chgData name="Kristian Hennings" userId="c750005e-88d6-4112-85a2-8817d1a82a89" providerId="ADAL" clId="{C68B9E59-F556-4885-B6E3-BFB8BFB0CD99}" dt="2023-09-03T07:15:39.506" v="578"/>
          <ac:spMkLst>
            <pc:docMk/>
            <pc:sldMk cId="2872016218" sldId="273"/>
            <ac:spMk id="2" creationId="{0715CDB6-56EA-7DB5-B3A3-9068961D9384}"/>
          </ac:spMkLst>
        </pc:spChg>
      </pc:sldChg>
      <pc:sldChg chg="delSp modSp add del mod">
        <pc:chgData name="Kristian Hennings" userId="c750005e-88d6-4112-85a2-8817d1a82a89" providerId="ADAL" clId="{C68B9E59-F556-4885-B6E3-BFB8BFB0CD99}" dt="2023-09-03T07:20:45.446" v="645" actId="47"/>
        <pc:sldMkLst>
          <pc:docMk/>
          <pc:sldMk cId="1062804966" sldId="274"/>
        </pc:sldMkLst>
        <pc:grpChg chg="mod">
          <ac:chgData name="Kristian Hennings" userId="c750005e-88d6-4112-85a2-8817d1a82a89" providerId="ADAL" clId="{C68B9E59-F556-4885-B6E3-BFB8BFB0CD99}" dt="2023-09-03T07:16:39.504" v="597" actId="1076"/>
          <ac:grpSpMkLst>
            <pc:docMk/>
            <pc:sldMk cId="1062804966" sldId="274"/>
            <ac:grpSpMk id="3" creationId="{33ACD1B6-706B-0F8A-D206-D41517CA3720}"/>
          </ac:grpSpMkLst>
        </pc:grpChg>
        <pc:picChg chg="del">
          <ac:chgData name="Kristian Hennings" userId="c750005e-88d6-4112-85a2-8817d1a82a89" providerId="ADAL" clId="{C68B9E59-F556-4885-B6E3-BFB8BFB0CD99}" dt="2023-09-03T07:16:26.857" v="596" actId="478"/>
          <ac:picMkLst>
            <pc:docMk/>
            <pc:sldMk cId="1062804966" sldId="274"/>
            <ac:picMk id="5" creationId="{D04AE1B5-54D8-E8B4-2F10-B4A0048CA270}"/>
          </ac:picMkLst>
        </pc:picChg>
      </pc:sldChg>
      <pc:sldChg chg="delSp modSp add mod">
        <pc:chgData name="Kristian Hennings" userId="c750005e-88d6-4112-85a2-8817d1a82a89" providerId="ADAL" clId="{C68B9E59-F556-4885-B6E3-BFB8BFB0CD99}" dt="2023-09-03T07:17:24.724" v="612" actId="1076"/>
        <pc:sldMkLst>
          <pc:docMk/>
          <pc:sldMk cId="661433714" sldId="275"/>
        </pc:sldMkLst>
        <pc:spChg chg="mod">
          <ac:chgData name="Kristian Hennings" userId="c750005e-88d6-4112-85a2-8817d1a82a89" providerId="ADAL" clId="{C68B9E59-F556-4885-B6E3-BFB8BFB0CD99}" dt="2023-09-03T07:17:24.724" v="612" actId="1076"/>
          <ac:spMkLst>
            <pc:docMk/>
            <pc:sldMk cId="661433714" sldId="275"/>
            <ac:spMk id="2" creationId="{F4921DFC-0093-58FC-991B-6EFEE2E8F7BB}"/>
          </ac:spMkLst>
        </pc:spChg>
        <pc:grpChg chg="mod">
          <ac:chgData name="Kristian Hennings" userId="c750005e-88d6-4112-85a2-8817d1a82a89" providerId="ADAL" clId="{C68B9E59-F556-4885-B6E3-BFB8BFB0CD99}" dt="2023-09-03T07:16:54.960" v="600" actId="1076"/>
          <ac:grpSpMkLst>
            <pc:docMk/>
            <pc:sldMk cId="661433714" sldId="275"/>
            <ac:grpSpMk id="13" creationId="{57C811F3-C197-2BEC-CDF7-2CC8CF7B9944}"/>
          </ac:grpSpMkLst>
        </pc:grpChg>
        <pc:picChg chg="del">
          <ac:chgData name="Kristian Hennings" userId="c750005e-88d6-4112-85a2-8817d1a82a89" providerId="ADAL" clId="{C68B9E59-F556-4885-B6E3-BFB8BFB0CD99}" dt="2023-09-03T07:16:50.669" v="599" actId="478"/>
          <ac:picMkLst>
            <pc:docMk/>
            <pc:sldMk cId="661433714" sldId="275"/>
            <ac:picMk id="5" creationId="{D04AE1B5-54D8-E8B4-2F10-B4A0048CA270}"/>
          </ac:picMkLst>
        </pc:picChg>
      </pc:sldChg>
      <pc:sldChg chg="modSp add mod ord">
        <pc:chgData name="Kristian Hennings" userId="c750005e-88d6-4112-85a2-8817d1a82a89" providerId="ADAL" clId="{C68B9E59-F556-4885-B6E3-BFB8BFB0CD99}" dt="2023-09-03T07:20:31.280" v="644"/>
        <pc:sldMkLst>
          <pc:docMk/>
          <pc:sldMk cId="1041800945" sldId="276"/>
        </pc:sldMkLst>
        <pc:spChg chg="mod">
          <ac:chgData name="Kristian Hennings" userId="c750005e-88d6-4112-85a2-8817d1a82a89" providerId="ADAL" clId="{C68B9E59-F556-4885-B6E3-BFB8BFB0CD99}" dt="2023-09-03T07:17:14.698" v="611" actId="1076"/>
          <ac:spMkLst>
            <pc:docMk/>
            <pc:sldMk cId="1041800945" sldId="276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19:21.194" v="637" actId="1076"/>
        <pc:sldMkLst>
          <pc:docMk/>
          <pc:sldMk cId="3781577231" sldId="277"/>
        </pc:sldMkLst>
        <pc:spChg chg="mod">
          <ac:chgData name="Kristian Hennings" userId="c750005e-88d6-4112-85a2-8817d1a82a89" providerId="ADAL" clId="{C68B9E59-F556-4885-B6E3-BFB8BFB0CD99}" dt="2023-09-03T07:19:21.194" v="637" actId="1076"/>
          <ac:spMkLst>
            <pc:docMk/>
            <pc:sldMk cId="3781577231" sldId="277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20:09.682" v="640" actId="1076"/>
        <pc:sldMkLst>
          <pc:docMk/>
          <pc:sldMk cId="3076371410" sldId="278"/>
        </pc:sldMkLst>
        <pc:spChg chg="mod">
          <ac:chgData name="Kristian Hennings" userId="c750005e-88d6-4112-85a2-8817d1a82a89" providerId="ADAL" clId="{C68B9E59-F556-4885-B6E3-BFB8BFB0CD99}" dt="2023-09-03T07:20:09.682" v="640" actId="1076"/>
          <ac:spMkLst>
            <pc:docMk/>
            <pc:sldMk cId="3076371410" sldId="278"/>
            <ac:spMk id="2" creationId="{F4921DFC-0093-58FC-991B-6EFEE2E8F7BB}"/>
          </ac:spMkLst>
        </pc:spChg>
      </pc:sldChg>
      <pc:sldChg chg="addSp modSp add mod ord modNotesTx">
        <pc:chgData name="Kristian Hennings" userId="c750005e-88d6-4112-85a2-8817d1a82a89" providerId="ADAL" clId="{C68B9E59-F556-4885-B6E3-BFB8BFB0CD99}" dt="2023-09-03T07:38:20.924" v="866"/>
        <pc:sldMkLst>
          <pc:docMk/>
          <pc:sldMk cId="1565667498" sldId="279"/>
        </pc:sldMkLst>
        <pc:picChg chg="add mod modCrop">
          <ac:chgData name="Kristian Hennings" userId="c750005e-88d6-4112-85a2-8817d1a82a89" providerId="ADAL" clId="{C68B9E59-F556-4885-B6E3-BFB8BFB0CD99}" dt="2023-09-03T07:23:28.294" v="683" actId="1076"/>
          <ac:picMkLst>
            <pc:docMk/>
            <pc:sldMk cId="1565667498" sldId="279"/>
            <ac:picMk id="5" creationId="{3EFFD01E-5BC2-C4B0-073E-DD6D516E355C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6.517" v="864"/>
        <pc:sldMkLst>
          <pc:docMk/>
          <pc:sldMk cId="1868476038" sldId="280"/>
        </pc:sldMkLst>
        <pc:picChg chg="add mod modCrop">
          <ac:chgData name="Kristian Hennings" userId="c750005e-88d6-4112-85a2-8817d1a82a89" providerId="ADAL" clId="{C68B9E59-F556-4885-B6E3-BFB8BFB0CD99}" dt="2023-09-03T07:24:11.370" v="697" actId="1076"/>
          <ac:picMkLst>
            <pc:docMk/>
            <pc:sldMk cId="1868476038" sldId="280"/>
            <ac:picMk id="5" creationId="{AA5236EE-83DE-3890-43A7-5CA6C8AAC1B9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3.273" v="862"/>
        <pc:sldMkLst>
          <pc:docMk/>
          <pc:sldMk cId="680952831" sldId="281"/>
        </pc:sldMkLst>
        <pc:picChg chg="add mod modCrop">
          <ac:chgData name="Kristian Hennings" userId="c750005e-88d6-4112-85a2-8817d1a82a89" providerId="ADAL" clId="{C68B9E59-F556-4885-B6E3-BFB8BFB0CD99}" dt="2023-09-03T07:27:04.617" v="713" actId="1076"/>
          <ac:picMkLst>
            <pc:docMk/>
            <pc:sldMk cId="680952831" sldId="281"/>
            <ac:picMk id="5" creationId="{556EA4EE-937B-FF10-918B-B0535475DB40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27:57.272" v="727" actId="1076"/>
        <pc:sldMkLst>
          <pc:docMk/>
          <pc:sldMk cId="2535575900" sldId="282"/>
        </pc:sldMkLst>
        <pc:picChg chg="add mod modCrop">
          <ac:chgData name="Kristian Hennings" userId="c750005e-88d6-4112-85a2-8817d1a82a89" providerId="ADAL" clId="{C68B9E59-F556-4885-B6E3-BFB8BFB0CD99}" dt="2023-09-03T07:27:57.272" v="727" actId="1076"/>
          <ac:picMkLst>
            <pc:docMk/>
            <pc:sldMk cId="2535575900" sldId="282"/>
            <ac:picMk id="5" creationId="{F919E38A-B192-BC8F-F60C-97B47F1C46AF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9:18.601" v="880"/>
        <pc:sldMkLst>
          <pc:docMk/>
          <pc:sldMk cId="3607890529" sldId="283"/>
        </pc:sldMkLst>
        <pc:picChg chg="add mod modCrop">
          <ac:chgData name="Kristian Hennings" userId="c750005e-88d6-4112-85a2-8817d1a82a89" providerId="ADAL" clId="{C68B9E59-F556-4885-B6E3-BFB8BFB0CD99}" dt="2023-09-03T07:29:11.488" v="743" actId="1076"/>
          <ac:picMkLst>
            <pc:docMk/>
            <pc:sldMk cId="3607890529" sldId="283"/>
            <ac:picMk id="5" creationId="{1CEBA0E9-6886-489A-024D-6CCCB7FD8268}"/>
          </ac:picMkLst>
        </pc:picChg>
      </pc:sldChg>
      <pc:sldChg chg="add del">
        <pc:chgData name="Kristian Hennings" userId="c750005e-88d6-4112-85a2-8817d1a82a89" providerId="ADAL" clId="{C68B9E59-F556-4885-B6E3-BFB8BFB0CD99}" dt="2023-09-03T07:29:34.658" v="745" actId="47"/>
        <pc:sldMkLst>
          <pc:docMk/>
          <pc:sldMk cId="100434365" sldId="284"/>
        </pc:sldMkLst>
      </pc:sldChg>
      <pc:sldChg chg="addSp modSp add mod ord modNotesTx">
        <pc:chgData name="Kristian Hennings" userId="c750005e-88d6-4112-85a2-8817d1a82a89" providerId="ADAL" clId="{C68B9E59-F556-4885-B6E3-BFB8BFB0CD99}" dt="2023-09-03T07:38:50.166" v="876"/>
        <pc:sldMkLst>
          <pc:docMk/>
          <pc:sldMk cId="3296927075" sldId="284"/>
        </pc:sldMkLst>
        <pc:picChg chg="add mod modCrop">
          <ac:chgData name="Kristian Hennings" userId="c750005e-88d6-4112-85a2-8817d1a82a89" providerId="ADAL" clId="{C68B9E59-F556-4885-B6E3-BFB8BFB0CD99}" dt="2023-09-03T07:32:05.203" v="760" actId="1076"/>
          <ac:picMkLst>
            <pc:docMk/>
            <pc:sldMk cId="3296927075" sldId="284"/>
            <ac:picMk id="5" creationId="{B65C9C6E-D44A-199D-EC5B-8E70DDBC6566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3.043" v="868"/>
        <pc:sldMkLst>
          <pc:docMk/>
          <pc:sldMk cId="2711981996" sldId="285"/>
        </pc:sldMkLst>
        <pc:picChg chg="add mod modCrop">
          <ac:chgData name="Kristian Hennings" userId="c750005e-88d6-4112-85a2-8817d1a82a89" providerId="ADAL" clId="{C68B9E59-F556-4885-B6E3-BFB8BFB0CD99}" dt="2023-09-03T07:32:48.732" v="773" actId="1076"/>
          <ac:picMkLst>
            <pc:docMk/>
            <pc:sldMk cId="2711981996" sldId="285"/>
            <ac:picMk id="5" creationId="{8C6085BB-0BA3-FBAB-6662-576B5577CDD4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6.550" v="870"/>
        <pc:sldMkLst>
          <pc:docMk/>
          <pc:sldMk cId="2235527082" sldId="286"/>
        </pc:sldMkLst>
        <pc:picChg chg="add mod modCrop">
          <ac:chgData name="Kristian Hennings" userId="c750005e-88d6-4112-85a2-8817d1a82a89" providerId="ADAL" clId="{C68B9E59-F556-4885-B6E3-BFB8BFB0CD99}" dt="2023-09-03T07:33:45.333" v="795" actId="1076"/>
          <ac:picMkLst>
            <pc:docMk/>
            <pc:sldMk cId="2235527082" sldId="286"/>
            <ac:picMk id="5" creationId="{D29A2127-C211-0660-E429-D4B7AB69DED8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9.870" v="872"/>
        <pc:sldMkLst>
          <pc:docMk/>
          <pc:sldMk cId="1420011032" sldId="287"/>
        </pc:sldMkLst>
        <pc:picChg chg="add mod modCrop">
          <ac:chgData name="Kristian Hennings" userId="c750005e-88d6-4112-85a2-8817d1a82a89" providerId="ADAL" clId="{C68B9E59-F556-4885-B6E3-BFB8BFB0CD99}" dt="2023-09-03T07:34:34.103" v="812" actId="1076"/>
          <ac:picMkLst>
            <pc:docMk/>
            <pc:sldMk cId="1420011032" sldId="287"/>
            <ac:picMk id="5" creationId="{D27650B8-F9F8-7430-E8AE-45130D713407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35:22.129" v="827" actId="1076"/>
        <pc:sldMkLst>
          <pc:docMk/>
          <pc:sldMk cId="308095921" sldId="288"/>
        </pc:sldMkLst>
        <pc:picChg chg="add mod modCrop">
          <ac:chgData name="Kristian Hennings" userId="c750005e-88d6-4112-85a2-8817d1a82a89" providerId="ADAL" clId="{C68B9E59-F556-4885-B6E3-BFB8BFB0CD99}" dt="2023-09-03T07:35:22.129" v="827" actId="1076"/>
          <ac:picMkLst>
            <pc:docMk/>
            <pc:sldMk cId="308095921" sldId="288"/>
            <ac:picMk id="5" creationId="{8DFAB5AF-6863-42EF-8443-1DF9749BBC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C2AD2-AF99-47A6-A968-A5E9DAC693F2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E1E4-EE64-4327-819E-39F552C8B9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52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84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937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88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955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93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277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0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767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958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352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225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594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39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 WITH FIDUCIAL MARKER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86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60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944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443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101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643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1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27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884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32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61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6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45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554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51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603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74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41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A518-EFF8-C416-9DA8-9CF6B6AC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8D93-D9DA-195F-9C3F-D31857CF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BA2-4481-AF8D-3340-67B4B054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1907-B2AE-3CED-6819-31DD3F2D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F843-9C01-7B8A-D29C-27009F9C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89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9794-88D6-FD30-868B-20CB6E94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7E727-CD69-BE2E-C214-C33DD2D1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1485-6B29-97EB-8265-B4279A8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DDB8-E5F8-E21C-6EB2-8E457EAB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1592-BC7B-90BA-38FE-677B9715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38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7156-A35B-5A6D-6E9E-7954B3D7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26659-21C9-18F7-7DC8-E941B3D9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BBE5-64E3-B2B8-DFC7-89A8785C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2024-F53D-8EEC-BA08-B4D1FE7B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4A9-1917-833F-E702-58CAE8E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5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BD6-7ACF-5968-E4A0-DF34C201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85C0-67A5-6D6E-BEE4-25AA87FC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1D56-57E4-81E9-07E5-C414E5A5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3584-C503-B7D1-A3C0-12244ED7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7662-33CC-047F-7937-B9E3167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06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79A-A1E5-2763-63FF-04D50DF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8563-1C8F-8D69-8A18-EEBAF454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51CF-CAC9-0659-F8C5-771D491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7FDF-705D-6176-6099-E3A4C9C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3F39-8BEA-E734-052D-34B3213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48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6D6-E748-09EC-54FA-7DF8EC9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D6F5-0245-FA8E-110E-08EE72C6E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BA843-F846-97A1-A54B-DBA10E1AD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4764-956F-A49A-2C89-19CB3BA2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88C8-BDF2-3537-592A-D9C8D463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3957-73EA-C35D-0165-763FE15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9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C8C8-4119-BBA7-667B-07D5876E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3139-01ED-0825-3368-EFFC4165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FE5C-B99F-B43B-7038-78BEA6B5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563D-9D07-73D3-4D28-45D30DFE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6FD2-1FC3-ADA3-2B64-BB9A35BD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6450-B35C-8F38-74E7-B31429E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8A941-D326-B7CC-9463-3EB0C705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D2A8-5800-D941-25B8-284D4D6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95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DBC-3773-CBC6-D46A-0226295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52A0B-F783-0A76-50AF-50E019C3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3716-5555-057E-5598-3F8F08F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13A6-1B7C-A8F2-31E1-008E7B8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99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BA07E-28E1-2CFE-0799-5C4469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C96B-EB5A-26F8-CD62-A07C5F0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11C9-CCC9-5CF4-DB8A-FBF5D28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A8B-A87E-98E2-E885-80785D7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E7D1-8FEA-457C-704E-D80D4786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16FD-F702-58CE-8683-A15F75C5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0F25-0602-B37F-85CB-4C22D65F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2D10-CD3E-C9E8-EDE7-D7721F1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C6EB-0E90-D910-CC6F-B1420A20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44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746-E2E9-DC42-8C5D-231D9A88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C2C0-FBF3-8110-9641-66E521785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26AC5-88C1-EDFC-9489-DA92686F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67F3-6E32-60C4-5264-158D344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CCDC-8A54-4222-5683-F0AAB8B6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D7C7-AF7F-8A6C-469D-5AD3B15B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84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A73C8-2F18-788B-360D-9568F10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AEE02-A253-A5C4-824B-4AE9CA5F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6509-1BC5-92B1-5720-950BD094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4930-DF73-4683-BEE7-FFCD5ED63EE6}" type="datetimeFigureOut">
              <a:rPr lang="en-DK" smtClean="0"/>
              <a:t>03/09/2023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AA27-8EFE-16DE-B22C-C9985ED5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AA18-95A0-C35C-3B21-197A92A0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40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248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 pointing at the top&#10;&#10;Description automatically generated">
            <a:extLst>
              <a:ext uri="{FF2B5EF4-FFF2-40B4-BE49-F238E27FC236}">
                <a16:creationId xmlns:a16="http://schemas.microsoft.com/office/drawing/2014/main" id="{556EA4EE-937B-FF10-918B-B0535475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22682" r="32759" b="44674"/>
          <a:stretch/>
        </p:blipFill>
        <p:spPr>
          <a:xfrm>
            <a:off x="3983420" y="2309648"/>
            <a:ext cx="4225159" cy="22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 pointing at the end&#10;&#10;Description automatically generated">
            <a:extLst>
              <a:ext uri="{FF2B5EF4-FFF2-40B4-BE49-F238E27FC236}">
                <a16:creationId xmlns:a16="http://schemas.microsoft.com/office/drawing/2014/main" id="{F919E38A-B192-BC8F-F60C-97B47F1C4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9" t="22529" r="33103" b="44674"/>
          <a:stretch/>
        </p:blipFill>
        <p:spPr>
          <a:xfrm>
            <a:off x="4014951" y="2304393"/>
            <a:ext cx="416209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&#10;&#10;Description automatically generated">
            <a:extLst>
              <a:ext uri="{FF2B5EF4-FFF2-40B4-BE49-F238E27FC236}">
                <a16:creationId xmlns:a16="http://schemas.microsoft.com/office/drawing/2014/main" id="{1CEBA0E9-6886-489A-024D-6CCCB7FD8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988" r="32673" b="44828"/>
          <a:stretch/>
        </p:blipFill>
        <p:spPr>
          <a:xfrm>
            <a:off x="3993931" y="2325413"/>
            <a:ext cx="4204138" cy="2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8DA807-D144-842B-34F7-D1ACE709789D}"/>
              </a:ext>
            </a:extLst>
          </p:cNvPr>
          <p:cNvGrpSpPr/>
          <p:nvPr/>
        </p:nvGrpSpPr>
        <p:grpSpPr>
          <a:xfrm>
            <a:off x="3258210" y="4309241"/>
            <a:ext cx="5654558" cy="748128"/>
            <a:chOff x="3048003" y="4277710"/>
            <a:chExt cx="5654558" cy="74812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FB98E0-CF51-0DB1-27A4-221109E01F37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B49DD9-4133-5D14-76BC-5F95DA84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EFA597-2CA6-502D-143E-45E5FD35B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FA3A36-95FA-9E23-9C2F-E2F620A97899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97DBD-ADE0-AAF8-FE1F-0688FF41785D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B6048-563A-BAD5-38E3-D545D54AD865}"/>
              </a:ext>
            </a:extLst>
          </p:cNvPr>
          <p:cNvGrpSpPr/>
          <p:nvPr/>
        </p:nvGrpSpPr>
        <p:grpSpPr>
          <a:xfrm>
            <a:off x="3245367" y="2016092"/>
            <a:ext cx="5701263" cy="748128"/>
            <a:chOff x="3016469" y="4277710"/>
            <a:chExt cx="5701263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67D925-2322-F2F1-A9AF-3F6E4CBFA8AA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366633-7A5C-F25A-7B28-FE2C2B9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88026F-5D3D-7667-B034-8A1F0AB598BD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06D86-7301-51A9-3239-9A3A1B071DD2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94C581-F373-7E3D-2EBE-DB09ECE8B034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24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35755" y="1481958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58210" y="479271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85422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32777" y="1481958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DE" altLang="en-DK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 (Body)"/>
              </a:rPr>
              <a:t>ERWARTETE SCHMERZEN BEWERTEN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3ACD1B6-706B-0F8A-D206-D41517CA3720}"/>
              </a:ext>
            </a:extLst>
          </p:cNvPr>
          <p:cNvGrpSpPr/>
          <p:nvPr/>
        </p:nvGrpSpPr>
        <p:grpSpPr>
          <a:xfrm>
            <a:off x="3226676" y="4792716"/>
            <a:ext cx="5701263" cy="748128"/>
            <a:chOff x="3016469" y="4277710"/>
            <a:chExt cx="5701263" cy="7481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4D0C85-4276-B4B6-862B-F7E36266EA48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92D72A-BF04-EEB5-555C-61F9CA136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FD5E1E-D326-724F-CE13-A90FDDA7D78B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7B501-C02A-A4DF-864E-2EFE1A4C23DD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761AB9-48F7-9B68-55B2-C989977430A0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5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46264" y="1561654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66143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29318" y="1561654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ERWARTETE SCHMERZEN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3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5041673" y="1561654"/>
            <a:ext cx="21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0418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3981318" y="1561654"/>
            <a:ext cx="422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SCHMERZ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201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7D4095-8D73-1D6D-0A4F-390B68FA2BFE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013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5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and white half circle&#10;&#10;Description automatically generated">
            <a:extLst>
              <a:ext uri="{FF2B5EF4-FFF2-40B4-BE49-F238E27FC236}">
                <a16:creationId xmlns:a16="http://schemas.microsoft.com/office/drawing/2014/main" id="{28C431C5-4488-163C-A8BB-84CED0B1A5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1" t="28506" r="39052" b="32260"/>
          <a:stretch/>
        </p:blipFill>
        <p:spPr>
          <a:xfrm>
            <a:off x="5344510" y="2083675"/>
            <a:ext cx="1502980" cy="26906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0B36D-65F3-B5E7-9C6C-C5F9B3888857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705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circle with a half of it&#10;&#10;Description automatically generated with medium confidence">
            <a:extLst>
              <a:ext uri="{FF2B5EF4-FFF2-40B4-BE49-F238E27FC236}">
                <a16:creationId xmlns:a16="http://schemas.microsoft.com/office/drawing/2014/main" id="{D57A7870-209B-C602-712E-16C0CF48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28506" r="49138" b="32108"/>
          <a:stretch/>
        </p:blipFill>
        <p:spPr>
          <a:xfrm>
            <a:off x="5386552" y="2078420"/>
            <a:ext cx="1418896" cy="2701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6D5F5E-7891-C68B-C57C-08D4E5D01868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500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moon with white background&#10;&#10;Description automatically generated">
            <a:extLst>
              <a:ext uri="{FF2B5EF4-FFF2-40B4-BE49-F238E27FC236}">
                <a16:creationId xmlns:a16="http://schemas.microsoft.com/office/drawing/2014/main" id="{8E20DCC1-78FB-8A55-4A4A-9CE2BD70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2" t="28659" r="39310" b="50000"/>
          <a:stretch/>
        </p:blipFill>
        <p:spPr>
          <a:xfrm>
            <a:off x="4776951" y="2697216"/>
            <a:ext cx="2638097" cy="14635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4672A4-F341-0C26-59E4-7A1F3284A916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973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circle with a white background&#10;&#10;Description automatically generated">
            <a:extLst>
              <a:ext uri="{FF2B5EF4-FFF2-40B4-BE49-F238E27FC236}">
                <a16:creationId xmlns:a16="http://schemas.microsoft.com/office/drawing/2014/main" id="{97BB9C39-4D0A-8839-7975-13B76942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7" t="47663" r="39483" b="32567"/>
          <a:stretch/>
        </p:blipFill>
        <p:spPr>
          <a:xfrm>
            <a:off x="4808483" y="2751082"/>
            <a:ext cx="2575034" cy="1355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4D061-229E-9995-7072-E781886A49A5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85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pointing at a speedometer&#10;&#10;Description automatically generated">
            <a:extLst>
              <a:ext uri="{FF2B5EF4-FFF2-40B4-BE49-F238E27FC236}">
                <a16:creationId xmlns:a16="http://schemas.microsoft.com/office/drawing/2014/main" id="{B65C9C6E-D44A-199D-EC5B-8E70DDBC6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375" r="32931" b="44521"/>
          <a:stretch/>
        </p:blipFill>
        <p:spPr>
          <a:xfrm>
            <a:off x="4009696" y="2293882"/>
            <a:ext cx="4172607" cy="2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blue and black gauge&#10;&#10;Description automatically generated">
            <a:extLst>
              <a:ext uri="{FF2B5EF4-FFF2-40B4-BE49-F238E27FC236}">
                <a16:creationId xmlns:a16="http://schemas.microsoft.com/office/drawing/2014/main" id="{8C6085BB-0BA3-FBAB-6662-576B5577C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682" r="33103" b="44521"/>
          <a:stretch/>
        </p:blipFill>
        <p:spPr>
          <a:xfrm>
            <a:off x="4020206" y="2304393"/>
            <a:ext cx="415158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white and blue speedometer&#10;&#10;Description automatically generated">
            <a:extLst>
              <a:ext uri="{FF2B5EF4-FFF2-40B4-BE49-F238E27FC236}">
                <a16:creationId xmlns:a16="http://schemas.microsoft.com/office/drawing/2014/main" id="{D29A2127-C211-0660-E429-D4B7AB69D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3142" r="33017" b="44521"/>
          <a:stretch/>
        </p:blipFill>
        <p:spPr>
          <a:xfrm>
            <a:off x="4014951" y="2320158"/>
            <a:ext cx="4162097" cy="2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white and blue arrow pointing to a speedometer&#10;&#10;Description automatically generated">
            <a:extLst>
              <a:ext uri="{FF2B5EF4-FFF2-40B4-BE49-F238E27FC236}">
                <a16:creationId xmlns:a16="http://schemas.microsoft.com/office/drawing/2014/main" id="{D27650B8-F9F8-7430-E8AE-45130D713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t="22682" r="33362" b="44521"/>
          <a:stretch/>
        </p:blipFill>
        <p:spPr>
          <a:xfrm>
            <a:off x="4056993" y="2304393"/>
            <a:ext cx="4078014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pointing up&#10;&#10;Description automatically generated">
            <a:extLst>
              <a:ext uri="{FF2B5EF4-FFF2-40B4-BE49-F238E27FC236}">
                <a16:creationId xmlns:a16="http://schemas.microsoft.com/office/drawing/2014/main" id="{8DFAB5AF-6863-42EF-8443-1DF9749BB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22988" r="33103" b="44981"/>
          <a:stretch/>
        </p:blipFill>
        <p:spPr>
          <a:xfrm>
            <a:off x="4009696" y="2330668"/>
            <a:ext cx="4172607" cy="21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speedometer with arrow&#10;&#10;Description automatically generated">
            <a:extLst>
              <a:ext uri="{FF2B5EF4-FFF2-40B4-BE49-F238E27FC236}">
                <a16:creationId xmlns:a16="http://schemas.microsoft.com/office/drawing/2014/main" id="{3EFFD01E-5BC2-C4B0-073E-DD6D516E3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836" r="32931" b="44673"/>
          <a:stretch/>
        </p:blipFill>
        <p:spPr>
          <a:xfrm>
            <a:off x="4009696" y="2314903"/>
            <a:ext cx="4172607" cy="22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speedometer with a blue arrow&#10;&#10;Description automatically generated">
            <a:extLst>
              <a:ext uri="{FF2B5EF4-FFF2-40B4-BE49-F238E27FC236}">
                <a16:creationId xmlns:a16="http://schemas.microsoft.com/office/drawing/2014/main" id="{AA5236EE-83DE-3890-43A7-5CA6C8AAC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3" t="22529" r="33276" b="44215"/>
          <a:stretch/>
        </p:blipFill>
        <p:spPr>
          <a:xfrm>
            <a:off x="4046482" y="2288627"/>
            <a:ext cx="4099035" cy="22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0A0FA9-53AC-454F-9DB0-1312247196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414D3F-B1C5-403E-BB47-0DA0186A2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135</Words>
  <Application>Microsoft Office PowerPoint</Application>
  <PresentationFormat>Widescreen</PresentationFormat>
  <Paragraphs>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10</cp:revision>
  <dcterms:created xsi:type="dcterms:W3CDTF">2023-06-21T14:04:45Z</dcterms:created>
  <dcterms:modified xsi:type="dcterms:W3CDTF">2023-09-03T07:39:24Z</dcterms:modified>
</cp:coreProperties>
</file>