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FDB4-9144-62FF-E73C-36BBE4979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8AE87-84FE-9880-55BF-B34D84D26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8E2C1-A37F-71E9-BCF5-725DC9A5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B7-700E-436A-BDC9-CD88791963A5}" type="datetimeFigureOut">
              <a:rPr lang="en-DK" smtClean="0"/>
              <a:t>27/10/2024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0173F-8EC1-F80C-B388-78445818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E2E09-1F7A-ABA5-3004-E244FB9E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0754-BF07-431B-8D81-03421C2C1A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0047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340C-A61D-5B51-C5B6-F35F95B4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0392F-7211-8AE8-61A5-2EE62940E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7344E-BE9A-BE99-31BC-5F970B28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B7-700E-436A-BDC9-CD88791963A5}" type="datetimeFigureOut">
              <a:rPr lang="en-DK" smtClean="0"/>
              <a:t>27/10/2024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9AA38-2964-E6A5-2ECF-9EA477D6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1C397-8800-29EE-6795-C9AE777D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0754-BF07-431B-8D81-03421C2C1A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8898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AE7E9-30D6-35BE-EBE8-D71542F678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FFB91-C4F2-57DF-1ECD-8B840BC74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7D520-325A-4D6A-3AB7-9FE12DBC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B7-700E-436A-BDC9-CD88791963A5}" type="datetimeFigureOut">
              <a:rPr lang="en-DK" smtClean="0"/>
              <a:t>27/10/2024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459B-2A50-D7A1-C746-03B01986F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C1A40-53B9-C3A8-7AED-DCCDE1B2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0754-BF07-431B-8D81-03421C2C1A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534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A798-0099-1BFA-2DB7-227B21B5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24D2A-0696-E8D7-E196-27AB593B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95422-D18A-5DDE-2310-918C5383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B7-700E-436A-BDC9-CD88791963A5}" type="datetimeFigureOut">
              <a:rPr lang="en-DK" smtClean="0"/>
              <a:t>27/10/2024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A2FA-82F2-10A4-6A68-1E890CF6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DC3BE-3217-6945-B9E7-A3822003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0754-BF07-431B-8D81-03421C2C1A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2842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120C7-44E2-F2E0-1775-D9F27ACFC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F5D30-BFE9-7F3A-E590-740D76999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D9F00-AE52-02A3-EED5-27AEEC4F7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B7-700E-436A-BDC9-CD88791963A5}" type="datetimeFigureOut">
              <a:rPr lang="en-DK" smtClean="0"/>
              <a:t>27/10/2024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D65C0-C673-679B-9EEF-95739FFA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579BE-F7C8-9DAC-7630-54C6108C7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0754-BF07-431B-8D81-03421C2C1A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3149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4E3D-2C4F-A57C-59C8-55DA7643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1238-BF7E-DC5C-3930-32D352A48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2AC32-78B7-1182-C3D4-F1CE6E0D8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D9F55-38FA-B1C1-CA7E-50B9B084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B7-700E-436A-BDC9-CD88791963A5}" type="datetimeFigureOut">
              <a:rPr lang="en-DK" smtClean="0"/>
              <a:t>27/10/2024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53941-7BB4-0B63-E5DF-7D0BF678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4A3ED-F68A-E3E4-1EAA-54842EFE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0754-BF07-431B-8D81-03421C2C1A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1628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8715-6B34-3C59-32C3-2170248F5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70CDE-8F37-1977-FE74-095A6910C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4519A-D9B2-BA32-6E41-D580D6095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23941-D945-BFC9-761B-E1095FE9F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25678-394D-BE01-0E26-10F10229AC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25969-075D-27CA-A6B5-438288064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B7-700E-436A-BDC9-CD88791963A5}" type="datetimeFigureOut">
              <a:rPr lang="en-DK" smtClean="0"/>
              <a:t>27/10/2024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CCEF8-2C15-408C-6972-52C71FB5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87A1A-9951-63B3-AEF9-07BB8174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0754-BF07-431B-8D81-03421C2C1A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8333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6ACE-D9F0-EC6F-ABF1-6BC09EC1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72EEF-F0EB-C6F5-AADC-2E201A8F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B7-700E-436A-BDC9-CD88791963A5}" type="datetimeFigureOut">
              <a:rPr lang="en-DK" smtClean="0"/>
              <a:t>27/10/2024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E4D15-D737-83A8-2761-D0538F5A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AE485-A3ED-95E8-6B53-02989D04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0754-BF07-431B-8D81-03421C2C1A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7696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41754-5152-AB7E-4DFE-5AC94268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B7-700E-436A-BDC9-CD88791963A5}" type="datetimeFigureOut">
              <a:rPr lang="en-DK" smtClean="0"/>
              <a:t>27/10/2024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3F844-5111-3CF7-8728-ED9117CE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006F1-276D-B7B2-71DC-F681A450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0754-BF07-431B-8D81-03421C2C1A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4080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C3BE-26E4-03AD-28FE-8AACB6902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26B6-1D1E-D2EC-1579-1AE839E6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97337-A8C4-036A-21D1-374DC94D9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D9AFF-1455-ABE9-1A84-804180B7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B7-700E-436A-BDC9-CD88791963A5}" type="datetimeFigureOut">
              <a:rPr lang="en-DK" smtClean="0"/>
              <a:t>27/10/2024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9E757-E851-CDAB-C15C-3144A138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7C7F2-4202-1601-FB26-2069AA1D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0754-BF07-431B-8D81-03421C2C1A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2513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04763-8B1E-D382-56A4-86B20E4E6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1DC92-E0D1-12F9-F490-ABDCE0E48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852C6-6970-66D4-0AEE-EB88EDFBC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3D055-99E7-952C-50BB-E1867B28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8AFB7-700E-436A-BDC9-CD88791963A5}" type="datetimeFigureOut">
              <a:rPr lang="en-DK" smtClean="0"/>
              <a:t>27/10/2024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CAEDC-CB69-8D16-66C9-86EE0E1D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873E3-6315-F94D-5E09-9FC44CE6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F0754-BF07-431B-8D81-03421C2C1A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7257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44460D-03D0-F92B-745D-087BE01AE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C165F-C34C-41FA-648B-0A91EFAAD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0D67C-0BCE-0083-ABCC-B3B2FF8C3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98AFB7-700E-436A-BDC9-CD88791963A5}" type="datetimeFigureOut">
              <a:rPr lang="en-DK" smtClean="0"/>
              <a:t>27/10/2024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FB2E8-7943-B3A7-7247-C41489AA9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5F5C8-882A-7224-4EEE-F852D6C13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5F0754-BF07-431B-8D81-03421C2C1AF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90124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5DD6E-4167-32C2-C730-B1B5443C8F02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WITH DISTRACTION</a:t>
            </a:r>
          </a:p>
        </p:txBody>
      </p:sp>
      <p:pic>
        <p:nvPicPr>
          <p:cNvPr id="1026" name="Picture 2" descr="Arm Hånd Person - Gratis vektor grafik på Pixabay">
            <a:extLst>
              <a:ext uri="{FF2B5EF4-FFF2-40B4-BE49-F238E27FC236}">
                <a16:creationId xmlns:a16="http://schemas.microsoft.com/office/drawing/2014/main" id="{67F61DF3-8373-218D-2B44-0E1C15981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3839" y="1966293"/>
            <a:ext cx="8904320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252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7FBC1E-AC08-9339-5278-8FAEE8A96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8F938E-CA7A-5F95-4EA7-6C9167D1D225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 DISTRACTION</a:t>
            </a:r>
          </a:p>
        </p:txBody>
      </p:sp>
      <p:pic>
        <p:nvPicPr>
          <p:cNvPr id="1026" name="Picture 2" descr="Arm Hånd Person - Gratis vektor grafik på Pixabay">
            <a:extLst>
              <a:ext uri="{FF2B5EF4-FFF2-40B4-BE49-F238E27FC236}">
                <a16:creationId xmlns:a16="http://schemas.microsoft.com/office/drawing/2014/main" id="{5C21D322-8B02-E2B7-5AF5-BACCD127E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8" r="1" b="1"/>
          <a:stretch/>
        </p:blipFill>
        <p:spPr bwMode="auto">
          <a:xfrm>
            <a:off x="1073929" y="1966293"/>
            <a:ext cx="10044140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483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CD5042-595C-8F71-1514-5EA9A479A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8C14A-01E8-9E0E-63FE-8BB08D2A36AF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WITH DISTRACTION</a:t>
            </a:r>
          </a:p>
        </p:txBody>
      </p:sp>
      <p:pic>
        <p:nvPicPr>
          <p:cNvPr id="2" name="Picture 2" descr="330+ Right Leg Anatomy Stock Illustrations, Royalty-Free Vector Graphics &amp;  Clip Art - iStock">
            <a:extLst>
              <a:ext uri="{FF2B5EF4-FFF2-40B4-BE49-F238E27FC236}">
                <a16:creationId xmlns:a16="http://schemas.microsoft.com/office/drawing/2014/main" id="{E4CA2394-EA3E-E1EC-868D-B91A28592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5885" y="1966293"/>
            <a:ext cx="6360228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60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61CEE3-5630-DBCA-4D81-6BFB9F140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D207F-4768-E33C-6F53-8383C0A442AA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 DISTRACTION</a:t>
            </a:r>
          </a:p>
        </p:txBody>
      </p:sp>
      <p:pic>
        <p:nvPicPr>
          <p:cNvPr id="2050" name="Picture 2" descr="330+ Right Leg Anatomy Stock Illustrations, Royalty-Free Vector Graphics &amp;  Clip Art - iStock">
            <a:extLst>
              <a:ext uri="{FF2B5EF4-FFF2-40B4-BE49-F238E27FC236}">
                <a16:creationId xmlns:a16="http://schemas.microsoft.com/office/drawing/2014/main" id="{C67C2131-3CA1-06AE-ACB8-2D54682D0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15885" y="1966293"/>
            <a:ext cx="6360228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697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5</cp:revision>
  <dcterms:created xsi:type="dcterms:W3CDTF">2024-10-27T15:07:28Z</dcterms:created>
  <dcterms:modified xsi:type="dcterms:W3CDTF">2024-10-27T15:09:59Z</dcterms:modified>
</cp:coreProperties>
</file>