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44" autoAdjust="0"/>
  </p:normalViewPr>
  <p:slideViewPr>
    <p:cSldViewPr snapToGrid="0">
      <p:cViewPr varScale="1">
        <p:scale>
          <a:sx n="92" d="100"/>
          <a:sy n="92" d="100"/>
        </p:scale>
        <p:origin x="16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B1B2D-2E52-42CD-9254-88A179079A1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B7D04-C0EC-4654-92B1-0390A8F7CA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375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D3612-6078-5D2A-9EFC-4C88C36AA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88F44-0F70-7304-B057-F64433CE7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23820-0621-AECF-1837-3E4EE50F0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LeftCuff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0539-7AD5-CD54-C61B-CAA505765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B7D04-C0EC-4654-92B1-0390A8F7CAE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673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RightCuff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B7D04-C0EC-4654-92B1-0390A8F7CAE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212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C9C5-6D02-20C0-D19A-3414E455C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68B8B-E06E-DEF6-3983-043989664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571E-C02E-7A43-164F-47DEF0B3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BD31-47CA-9822-74FB-3C661CA0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15D4-0ED2-ACD9-6A12-79870988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458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2D9A-66F4-7A3B-8833-5E25572A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0A913-37B1-ADE1-8648-FF07877AD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F8F8-31A6-B98D-17AB-2870A475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3FD-B373-F1FE-8102-2837BFD4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6181F-346F-5FA3-9193-9DF0458B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6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22822-8D72-83C7-5548-395D9BF1C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E60C5-F58B-6C16-0FA3-220EE2488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81DE-7866-147F-BF07-7CB53AB4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E025-258C-925B-F20D-8AF45065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4422-FF7B-2154-8940-3BBE384B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35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8D64-2108-9CE9-E404-51CC77A5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6C64-4C3C-2013-1D9F-7266ACCD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89BF-9151-EC25-387C-919AF496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57D7-229E-2A1B-2163-643DCD8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DD48-995F-9549-9C45-1F2F05D1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942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D3A-F157-C904-05F5-E00A3387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19FD-CDB2-FF22-A963-3979771C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E4FB-5FDF-2835-A5B3-58FC778B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8BEB-820A-7813-3622-9314EC1D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FF25-3868-FA7F-0C21-C1F82C28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855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3C1A-4910-D772-EED0-5DDD188C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AF25-7D84-5490-B448-F90D201B1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54E26-E627-1E9F-BC72-7D0A0344E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8FD8E-13D1-7772-A42A-0EB6CB3B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028F-CA86-0311-6388-FB10E4FB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303E-9ED6-2234-07C1-2EB40886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74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D95F-CE18-B3A7-333F-F56E9DDA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F3906-A2D9-2396-6B13-A8DF624F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9FA7B-EC24-90D3-EB95-79EF13D09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5D7D7-2E1D-1ED3-067F-D48E9697E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56093-03DC-14FA-2251-E602E7A50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D09E9-6E3F-8AD6-841D-61841249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98F7B-5D04-D3C8-1DED-99768268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DAD1F-DB8F-4975-0397-94ADA993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23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EE9B-EA12-C4D3-BB1A-017DD08F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D7718-835F-49F4-201D-AB68A892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7D2C2-141F-56C5-1592-84DED988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6F712-9911-1141-9963-C412B431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211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57B2C-1074-41F0-688A-81C87829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2EFE-4C8B-D8D1-4DF1-74DBBC8E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66EF-1C13-0961-042C-C55F85B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BB84-E960-DB7D-F1C2-033CE40F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D682-D98A-47A7-D811-FC0097EA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4E715-ADA2-0BF4-7274-786C0ECD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724F2-F20D-3806-5A32-AB76702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9E91F-33A1-9A98-5D65-FB8F2FC4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0C746-BB5A-FCE0-FC83-BF63C4FD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527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2E43-E184-6080-9CDF-33FEEE0D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ECE29-83C1-83BC-2DDE-2D0EEC1CE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1F59F-8616-A0C3-097A-6E504ECF8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80A73-2711-5386-55DD-3F80E70D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5A39-6866-E1C1-3C3F-69A7B3AB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C296-6662-688E-9749-7F0C59F2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057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A851B-26B0-DA57-C914-846086A2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D972-F74F-80A2-63B9-3E85227B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897D-3AA3-BC96-3C23-604C9CA08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8BE1A-9209-444C-8410-08FE375142FA}" type="datetimeFigureOut">
              <a:rPr lang="en-DK" smtClean="0"/>
              <a:t>05/02/2025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A8DD-4180-FF93-3AF4-E21AFE58A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9AE9-8EF5-3A8F-3938-C9B90689A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6CF3C-2980-4FD1-A3FB-8D56E79A23F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8608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1AE0-A70A-4BD3-445A-A082CAE9B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5C76A6-700A-54E2-6F25-1DBE12AB977E}"/>
              </a:ext>
            </a:extLst>
          </p:cNvPr>
          <p:cNvGrpSpPr/>
          <p:nvPr/>
        </p:nvGrpSpPr>
        <p:grpSpPr>
          <a:xfrm>
            <a:off x="3807347" y="327419"/>
            <a:ext cx="2479845" cy="3870508"/>
            <a:chOff x="9947983" y="294169"/>
            <a:chExt cx="1933113" cy="30171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A82182-BDC0-B8BD-A5FA-57DF769BD2CE}"/>
                </a:ext>
              </a:extLst>
            </p:cNvPr>
            <p:cNvGrpSpPr/>
            <p:nvPr/>
          </p:nvGrpSpPr>
          <p:grpSpPr>
            <a:xfrm>
              <a:off x="10653498" y="601680"/>
              <a:ext cx="525436" cy="1955615"/>
              <a:chOff x="10324352" y="609592"/>
              <a:chExt cx="525436" cy="195561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B670270-3728-66E9-798E-52AD763F4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4352" y="609592"/>
                <a:ext cx="525436" cy="1955615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32D26B5-6B01-1428-D587-9EEDACB79E1B}"/>
                  </a:ext>
                </a:extLst>
              </p:cNvPr>
              <p:cNvGrpSpPr/>
              <p:nvPr/>
            </p:nvGrpSpPr>
            <p:grpSpPr>
              <a:xfrm>
                <a:off x="10515070" y="788674"/>
                <a:ext cx="144000" cy="144000"/>
                <a:chOff x="7054489" y="2649145"/>
                <a:chExt cx="144000" cy="14400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9654074-E6E9-45D5-530B-7398EF2932B5}"/>
                    </a:ext>
                  </a:extLst>
                </p:cNvPr>
                <p:cNvSpPr/>
                <p:nvPr/>
              </p:nvSpPr>
              <p:spPr>
                <a:xfrm>
                  <a:off x="7054489" y="2649145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D4BB4FB-71B8-A464-67A2-6B8C093FBD01}"/>
                    </a:ext>
                  </a:extLst>
                </p:cNvPr>
                <p:cNvSpPr/>
                <p:nvPr/>
              </p:nvSpPr>
              <p:spPr>
                <a:xfrm>
                  <a:off x="7090489" y="2685145"/>
                  <a:ext cx="72000" cy="72000"/>
                </a:xfrm>
                <a:prstGeom prst="ellipse">
                  <a:avLst/>
                </a:prstGeom>
                <a:noFill/>
                <a:ln w="1270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48E85F-16A5-6A0F-D97A-8184D340D6BD}"/>
                </a:ext>
              </a:extLst>
            </p:cNvPr>
            <p:cNvSpPr txBox="1"/>
            <p:nvPr/>
          </p:nvSpPr>
          <p:spPr>
            <a:xfrm>
              <a:off x="9947983" y="294169"/>
              <a:ext cx="1365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Nocitech CPAR</a:t>
              </a:r>
              <a:endParaRPr lang="en-DK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8F1534-1A7D-1AB1-E711-6A9B84B74065}"/>
                </a:ext>
              </a:extLst>
            </p:cNvPr>
            <p:cNvSpPr/>
            <p:nvPr/>
          </p:nvSpPr>
          <p:spPr>
            <a:xfrm>
              <a:off x="9951106" y="294169"/>
              <a:ext cx="1929990" cy="3017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5FCA94-15D9-2DA9-91EF-F4B91CB87B93}"/>
                </a:ext>
              </a:extLst>
            </p:cNvPr>
            <p:cNvGrpSpPr/>
            <p:nvPr/>
          </p:nvGrpSpPr>
          <p:grpSpPr>
            <a:xfrm>
              <a:off x="9951106" y="2765410"/>
              <a:ext cx="1929990" cy="545935"/>
              <a:chOff x="7995093" y="3257212"/>
              <a:chExt cx="1929990" cy="54593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05545B6-A973-4285-3AF1-80A79D97E175}"/>
                  </a:ext>
                </a:extLst>
              </p:cNvPr>
              <p:cNvGrpSpPr/>
              <p:nvPr/>
            </p:nvGrpSpPr>
            <p:grpSpPr>
              <a:xfrm>
                <a:off x="8541894" y="3257212"/>
                <a:ext cx="1383189" cy="545935"/>
                <a:chOff x="7777501" y="1876463"/>
                <a:chExt cx="1383189" cy="545935"/>
              </a:xfrm>
            </p:grpSpPr>
            <p:pic>
              <p:nvPicPr>
                <p:cNvPr id="13" name="Picture 12" descr="A blue and white object with a circular desig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5817037-9174-228C-1923-64646FC8B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0521" y="2107222"/>
                  <a:ext cx="235428" cy="288000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blue and white object with a circular desig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72B4B672-0464-CD72-E21F-9D269E3F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7320" y="2107222"/>
                  <a:ext cx="235428" cy="28800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close up of a black object&#10;&#10;Description automatically generated">
                  <a:extLst>
                    <a:ext uri="{FF2B5EF4-FFF2-40B4-BE49-F238E27FC236}">
                      <a16:creationId xmlns:a16="http://schemas.microsoft.com/office/drawing/2014/main" id="{C2E9A3CD-7118-6ACB-1332-DC9B088BB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8684120" y="2107222"/>
                  <a:ext cx="388628" cy="2880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50A809E-EE76-1B95-CF7B-6A7A2371CB96}"/>
                    </a:ext>
                  </a:extLst>
                </p:cNvPr>
                <p:cNvSpPr txBox="1"/>
                <p:nvPr/>
              </p:nvSpPr>
              <p:spPr>
                <a:xfrm>
                  <a:off x="7895025" y="1876463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/>
                    <a:t>1</a:t>
                  </a:r>
                  <a:endParaRPr lang="en-DK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B982DD-1907-307D-C914-35748959B3A7}"/>
                    </a:ext>
                  </a:extLst>
                </p:cNvPr>
                <p:cNvSpPr txBox="1"/>
                <p:nvPr/>
              </p:nvSpPr>
              <p:spPr>
                <a:xfrm>
                  <a:off x="8281824" y="1876463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/>
                    <a:t>2</a:t>
                  </a:r>
                  <a:endParaRPr lang="en-DK" sz="1200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62ECF7-683B-3774-9B19-B24919546917}"/>
                    </a:ext>
                  </a:extLst>
                </p:cNvPr>
                <p:cNvSpPr/>
                <p:nvPr/>
              </p:nvSpPr>
              <p:spPr>
                <a:xfrm>
                  <a:off x="7777501" y="1922688"/>
                  <a:ext cx="1383189" cy="4997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3887EC-B6DF-6509-000D-4D35AE141B41}"/>
                    </a:ext>
                  </a:extLst>
                </p:cNvPr>
                <p:cNvSpPr txBox="1"/>
                <p:nvPr/>
              </p:nvSpPr>
              <p:spPr>
                <a:xfrm>
                  <a:off x="8605902" y="1876463"/>
                  <a:ext cx="5373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/>
                    <a:t>RESP</a:t>
                  </a:r>
                  <a:endParaRPr lang="en-DK" sz="1200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4105D1-591C-1DCC-1BEA-8524302F0B1F}"/>
                  </a:ext>
                </a:extLst>
              </p:cNvPr>
              <p:cNvGrpSpPr/>
              <p:nvPr/>
            </p:nvGrpSpPr>
            <p:grpSpPr>
              <a:xfrm>
                <a:off x="7995093" y="3259867"/>
                <a:ext cx="545403" cy="543280"/>
                <a:chOff x="475958" y="2031519"/>
                <a:chExt cx="545403" cy="543280"/>
              </a:xfrm>
            </p:grpSpPr>
            <p:pic>
              <p:nvPicPr>
                <p:cNvPr id="10" name="Picture 9" descr="A close up of a white object&#10;&#10;Description automatically generated">
                  <a:extLst>
                    <a:ext uri="{FF2B5EF4-FFF2-40B4-BE49-F238E27FC236}">
                      <a16:creationId xmlns:a16="http://schemas.microsoft.com/office/drawing/2014/main" id="{2E9F16F2-C521-3741-BF92-EA77447D55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74409" y="2259622"/>
                  <a:ext cx="368640" cy="288000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B7DC4B-C59F-308F-2C9D-D6285FDC76EE}"/>
                    </a:ext>
                  </a:extLst>
                </p:cNvPr>
                <p:cNvSpPr/>
                <p:nvPr/>
              </p:nvSpPr>
              <p:spPr>
                <a:xfrm>
                  <a:off x="475958" y="2075090"/>
                  <a:ext cx="545403" cy="4997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30013D-1BAB-952B-6223-081487DD8613}"/>
                    </a:ext>
                  </a:extLst>
                </p:cNvPr>
                <p:cNvSpPr txBox="1"/>
                <p:nvPr/>
              </p:nvSpPr>
              <p:spPr>
                <a:xfrm>
                  <a:off x="516485" y="2031519"/>
                  <a:ext cx="4683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/>
                    <a:t>USB</a:t>
                  </a:r>
                  <a:endParaRPr lang="en-DK" sz="1200" dirty="0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85B75-49B6-6F0D-3238-B30F4DC68828}"/>
                </a:ext>
              </a:extLst>
            </p:cNvPr>
            <p:cNvSpPr txBox="1"/>
            <p:nvPr/>
          </p:nvSpPr>
          <p:spPr>
            <a:xfrm>
              <a:off x="10788253" y="2547475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FRONT PANEL</a:t>
              </a:r>
              <a:endParaRPr lang="en-DK" sz="1000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36C97C2-141F-5351-BAE1-69EF9D3C0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618" y="3964584"/>
            <a:ext cx="1140051" cy="1133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BCD17E-EDE4-6476-687A-5A6D45A53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618" y="5277838"/>
            <a:ext cx="1140051" cy="1133954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0E151D5-424D-1D32-7D79-34DC87C090D7}"/>
              </a:ext>
            </a:extLst>
          </p:cNvPr>
          <p:cNvCxnSpPr>
            <a:stCxn id="14" idx="2"/>
            <a:endCxn id="24" idx="1"/>
          </p:cNvCxnSpPr>
          <p:nvPr/>
        </p:nvCxnSpPr>
        <p:spPr>
          <a:xfrm rot="16200000" flipH="1">
            <a:off x="6146384" y="3347327"/>
            <a:ext cx="368496" cy="19999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29ACBB6-B6D4-D818-1651-B2CAFB5FC011}"/>
              </a:ext>
            </a:extLst>
          </p:cNvPr>
          <p:cNvCxnSpPr>
            <a:stCxn id="13" idx="2"/>
            <a:endCxn id="25" idx="1"/>
          </p:cNvCxnSpPr>
          <p:nvPr/>
        </p:nvCxnSpPr>
        <p:spPr>
          <a:xfrm rot="16200000" flipH="1">
            <a:off x="5241659" y="3755856"/>
            <a:ext cx="1681750" cy="2496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715ECC-3FC4-C076-EFBC-3E52380D9629}"/>
              </a:ext>
            </a:extLst>
          </p:cNvPr>
          <p:cNvSpPr txBox="1"/>
          <p:nvPr/>
        </p:nvSpPr>
        <p:spPr>
          <a:xfrm>
            <a:off x="8603783" y="420839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Right Arm</a:t>
            </a:r>
            <a:endParaRPr lang="en-DK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5C13FC-6623-1C8C-18F7-24BAB40A2963}"/>
              </a:ext>
            </a:extLst>
          </p:cNvPr>
          <p:cNvSpPr txBox="1"/>
          <p:nvPr/>
        </p:nvSpPr>
        <p:spPr>
          <a:xfrm>
            <a:off x="8603783" y="5521649"/>
            <a:ext cx="18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Left Arm</a:t>
            </a:r>
            <a:endParaRPr lang="en-DK" sz="3600" dirty="0"/>
          </a:p>
        </p:txBody>
      </p:sp>
    </p:spTree>
    <p:extLst>
      <p:ext uri="{BB962C8B-B14F-4D97-AF65-F5344CB8AC3E}">
        <p14:creationId xmlns:p14="http://schemas.microsoft.com/office/powerpoint/2010/main" val="413580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AE35A9-0C49-32E8-500A-CFEEC7871EB4}"/>
              </a:ext>
            </a:extLst>
          </p:cNvPr>
          <p:cNvGrpSpPr/>
          <p:nvPr/>
        </p:nvGrpSpPr>
        <p:grpSpPr>
          <a:xfrm>
            <a:off x="3807347" y="327419"/>
            <a:ext cx="2479845" cy="3870508"/>
            <a:chOff x="9947983" y="294169"/>
            <a:chExt cx="1933113" cy="30171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200026-A7C8-10DF-BBF4-5678C132C01D}"/>
                </a:ext>
              </a:extLst>
            </p:cNvPr>
            <p:cNvGrpSpPr/>
            <p:nvPr/>
          </p:nvGrpSpPr>
          <p:grpSpPr>
            <a:xfrm>
              <a:off x="10653498" y="601680"/>
              <a:ext cx="525436" cy="1955615"/>
              <a:chOff x="10324352" y="609592"/>
              <a:chExt cx="525436" cy="195561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0AA0BEE-C142-097B-B9DB-6573F0939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4352" y="609592"/>
                <a:ext cx="525436" cy="1955615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EC56534-0043-A041-DCBD-AC4D79D8F4B2}"/>
                  </a:ext>
                </a:extLst>
              </p:cNvPr>
              <p:cNvGrpSpPr/>
              <p:nvPr/>
            </p:nvGrpSpPr>
            <p:grpSpPr>
              <a:xfrm>
                <a:off x="10515070" y="788674"/>
                <a:ext cx="144000" cy="144000"/>
                <a:chOff x="7054489" y="2649145"/>
                <a:chExt cx="144000" cy="14400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F600206-45F7-5529-43C8-1AE42FE69484}"/>
                    </a:ext>
                  </a:extLst>
                </p:cNvPr>
                <p:cNvSpPr/>
                <p:nvPr/>
              </p:nvSpPr>
              <p:spPr>
                <a:xfrm>
                  <a:off x="7054489" y="2649145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89B8760-F761-A623-B385-F8BF6497586E}"/>
                    </a:ext>
                  </a:extLst>
                </p:cNvPr>
                <p:cNvSpPr/>
                <p:nvPr/>
              </p:nvSpPr>
              <p:spPr>
                <a:xfrm>
                  <a:off x="7090489" y="2685145"/>
                  <a:ext cx="72000" cy="72000"/>
                </a:xfrm>
                <a:prstGeom prst="ellipse">
                  <a:avLst/>
                </a:prstGeom>
                <a:noFill/>
                <a:ln w="1270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8D399F-568E-1FF5-E5A5-3ACDEED7926D}"/>
                </a:ext>
              </a:extLst>
            </p:cNvPr>
            <p:cNvSpPr txBox="1"/>
            <p:nvPr/>
          </p:nvSpPr>
          <p:spPr>
            <a:xfrm>
              <a:off x="9947983" y="294169"/>
              <a:ext cx="1365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Nocitech CPAR</a:t>
              </a:r>
              <a:endParaRPr lang="en-DK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DAB9A7-5CBA-D6FC-8138-832434FEC061}"/>
                </a:ext>
              </a:extLst>
            </p:cNvPr>
            <p:cNvSpPr/>
            <p:nvPr/>
          </p:nvSpPr>
          <p:spPr>
            <a:xfrm>
              <a:off x="9951106" y="294169"/>
              <a:ext cx="1929990" cy="3017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B5E933-2EC9-C349-CC0F-7590AF94D146}"/>
                </a:ext>
              </a:extLst>
            </p:cNvPr>
            <p:cNvGrpSpPr/>
            <p:nvPr/>
          </p:nvGrpSpPr>
          <p:grpSpPr>
            <a:xfrm>
              <a:off x="9951106" y="2765410"/>
              <a:ext cx="1929990" cy="545935"/>
              <a:chOff x="7995093" y="3257212"/>
              <a:chExt cx="1929990" cy="54593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F9F6D29-8C50-CE80-6558-74070253440C}"/>
                  </a:ext>
                </a:extLst>
              </p:cNvPr>
              <p:cNvGrpSpPr/>
              <p:nvPr/>
            </p:nvGrpSpPr>
            <p:grpSpPr>
              <a:xfrm>
                <a:off x="8541894" y="3257212"/>
                <a:ext cx="1383189" cy="545935"/>
                <a:chOff x="7777501" y="1876463"/>
                <a:chExt cx="1383189" cy="545935"/>
              </a:xfrm>
            </p:grpSpPr>
            <p:pic>
              <p:nvPicPr>
                <p:cNvPr id="13" name="Picture 12" descr="A blue and white object with a circular desig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89F9873-DC5F-CEA8-C513-59C099CD7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0521" y="2107222"/>
                  <a:ext cx="235428" cy="288000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blue and white object with a circular desig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0D76ECC-B165-D8FB-056E-DA15FE10F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7320" y="2107222"/>
                  <a:ext cx="235428" cy="28800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close up of a black object&#10;&#10;Description automatically generated">
                  <a:extLst>
                    <a:ext uri="{FF2B5EF4-FFF2-40B4-BE49-F238E27FC236}">
                      <a16:creationId xmlns:a16="http://schemas.microsoft.com/office/drawing/2014/main" id="{87C559CC-48B0-2839-3A7B-6B4CB14991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8684120" y="2107222"/>
                  <a:ext cx="388628" cy="2880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86A5F-3815-EF9E-B68A-5C5946456CBC}"/>
                    </a:ext>
                  </a:extLst>
                </p:cNvPr>
                <p:cNvSpPr txBox="1"/>
                <p:nvPr/>
              </p:nvSpPr>
              <p:spPr>
                <a:xfrm>
                  <a:off x="7895025" y="1876463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/>
                    <a:t>1</a:t>
                  </a:r>
                  <a:endParaRPr lang="en-DK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D71FCA-ACFE-E47B-90F6-9827D90D650B}"/>
                    </a:ext>
                  </a:extLst>
                </p:cNvPr>
                <p:cNvSpPr txBox="1"/>
                <p:nvPr/>
              </p:nvSpPr>
              <p:spPr>
                <a:xfrm>
                  <a:off x="8281824" y="1876463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/>
                    <a:t>2</a:t>
                  </a:r>
                  <a:endParaRPr lang="en-DK" sz="1200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F3AB94D-A53F-0A59-EAA5-4312F46BDCC3}"/>
                    </a:ext>
                  </a:extLst>
                </p:cNvPr>
                <p:cNvSpPr/>
                <p:nvPr/>
              </p:nvSpPr>
              <p:spPr>
                <a:xfrm>
                  <a:off x="7777501" y="1922688"/>
                  <a:ext cx="1383189" cy="4997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DFA7AC6-C8C0-F69A-6A62-37106F5987B8}"/>
                    </a:ext>
                  </a:extLst>
                </p:cNvPr>
                <p:cNvSpPr txBox="1"/>
                <p:nvPr/>
              </p:nvSpPr>
              <p:spPr>
                <a:xfrm>
                  <a:off x="8605902" y="1876463"/>
                  <a:ext cx="5373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/>
                    <a:t>RESP</a:t>
                  </a:r>
                  <a:endParaRPr lang="en-DK" sz="1200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AB09A3A-5C1B-4526-B738-43C4659157A6}"/>
                  </a:ext>
                </a:extLst>
              </p:cNvPr>
              <p:cNvGrpSpPr/>
              <p:nvPr/>
            </p:nvGrpSpPr>
            <p:grpSpPr>
              <a:xfrm>
                <a:off x="7995093" y="3259867"/>
                <a:ext cx="545403" cy="543280"/>
                <a:chOff x="475958" y="2031519"/>
                <a:chExt cx="545403" cy="543280"/>
              </a:xfrm>
            </p:grpSpPr>
            <p:pic>
              <p:nvPicPr>
                <p:cNvPr id="10" name="Picture 9" descr="A close up of a white object&#10;&#10;Description automatically generated">
                  <a:extLst>
                    <a:ext uri="{FF2B5EF4-FFF2-40B4-BE49-F238E27FC236}">
                      <a16:creationId xmlns:a16="http://schemas.microsoft.com/office/drawing/2014/main" id="{CCBCE749-D0BF-F775-8455-E34B5953E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74409" y="2259622"/>
                  <a:ext cx="368640" cy="288000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969BDCE-F8C7-40CD-A198-B1B46C86D6A8}"/>
                    </a:ext>
                  </a:extLst>
                </p:cNvPr>
                <p:cNvSpPr/>
                <p:nvPr/>
              </p:nvSpPr>
              <p:spPr>
                <a:xfrm>
                  <a:off x="475958" y="2075090"/>
                  <a:ext cx="545403" cy="4997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56891C-B3FB-BF28-A453-295290FBE5E9}"/>
                    </a:ext>
                  </a:extLst>
                </p:cNvPr>
                <p:cNvSpPr txBox="1"/>
                <p:nvPr/>
              </p:nvSpPr>
              <p:spPr>
                <a:xfrm>
                  <a:off x="516485" y="2031519"/>
                  <a:ext cx="4683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/>
                    <a:t>USB</a:t>
                  </a:r>
                  <a:endParaRPr lang="en-DK" sz="1200" dirty="0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59DE11-7AC2-38E2-F636-C89823408B78}"/>
                </a:ext>
              </a:extLst>
            </p:cNvPr>
            <p:cNvSpPr txBox="1"/>
            <p:nvPr/>
          </p:nvSpPr>
          <p:spPr>
            <a:xfrm>
              <a:off x="10788253" y="2547475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FRONT PANEL</a:t>
              </a:r>
              <a:endParaRPr lang="en-DK" sz="1000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014782D-07D0-4D4B-EA75-04504C3EB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618" y="3964584"/>
            <a:ext cx="1140051" cy="1133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F3221C-A266-929F-87F4-EAB2C7042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618" y="5277838"/>
            <a:ext cx="1140051" cy="1133954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BD4B519-124E-C25D-CBBC-B433F74F14F7}"/>
              </a:ext>
            </a:extLst>
          </p:cNvPr>
          <p:cNvCxnSpPr>
            <a:stCxn id="14" idx="2"/>
            <a:endCxn id="24" idx="1"/>
          </p:cNvCxnSpPr>
          <p:nvPr/>
        </p:nvCxnSpPr>
        <p:spPr>
          <a:xfrm rot="16200000" flipH="1">
            <a:off x="6146384" y="3347327"/>
            <a:ext cx="368496" cy="19999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EF1D9D8-58CC-0F49-278C-CCBDA9D22533}"/>
              </a:ext>
            </a:extLst>
          </p:cNvPr>
          <p:cNvCxnSpPr>
            <a:stCxn id="13" idx="2"/>
            <a:endCxn id="25" idx="1"/>
          </p:cNvCxnSpPr>
          <p:nvPr/>
        </p:nvCxnSpPr>
        <p:spPr>
          <a:xfrm rot="16200000" flipH="1">
            <a:off x="5241659" y="3755856"/>
            <a:ext cx="1681750" cy="2496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E7F2EB-DBB5-E2AD-8C78-3FDD8DABFAFB}"/>
              </a:ext>
            </a:extLst>
          </p:cNvPr>
          <p:cNvSpPr txBox="1"/>
          <p:nvPr/>
        </p:nvSpPr>
        <p:spPr>
          <a:xfrm>
            <a:off x="8603783" y="4208395"/>
            <a:ext cx="18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Left Arm</a:t>
            </a:r>
            <a:endParaRPr lang="en-DK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5F66B0-2CD2-1AEF-6EEF-CF8D017E6708}"/>
              </a:ext>
            </a:extLst>
          </p:cNvPr>
          <p:cNvSpPr txBox="1"/>
          <p:nvPr/>
        </p:nvSpPr>
        <p:spPr>
          <a:xfrm>
            <a:off x="8603783" y="5521649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Right Arm</a:t>
            </a:r>
            <a:endParaRPr lang="en-DK" sz="3600" dirty="0"/>
          </a:p>
        </p:txBody>
      </p:sp>
    </p:spTree>
    <p:extLst>
      <p:ext uri="{BB962C8B-B14F-4D97-AF65-F5344CB8AC3E}">
        <p14:creationId xmlns:p14="http://schemas.microsoft.com/office/powerpoint/2010/main" val="22168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8</cp:revision>
  <dcterms:created xsi:type="dcterms:W3CDTF">2025-02-05T11:25:04Z</dcterms:created>
  <dcterms:modified xsi:type="dcterms:W3CDTF">2025-02-05T13:40:00Z</dcterms:modified>
</cp:coreProperties>
</file>