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2" r:id="rId2"/>
    <p:sldId id="283" r:id="rId3"/>
    <p:sldId id="277" r:id="rId4"/>
    <p:sldId id="281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11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67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9C5307-3CE3-407E-9D60-908EEB969D0F}" type="datetimeFigureOut">
              <a:rPr lang="en-DK" smtClean="0"/>
              <a:t>08/11/2024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B591FB-4521-4877-90E0-876AFC35B8B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81100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NeutralStroopJoystick.png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591FB-4521-4877-90E0-876AFC35B8BF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08212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StroopJoystick.png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591FB-4521-4877-90E0-876AFC35B8BF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9504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NeutralStroopPAD.png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591FB-4521-4877-90E0-876AFC35B8BF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398406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StroopPAD.png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B591FB-4521-4877-90E0-876AFC35B8BF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37589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ED40072-D8CE-881C-6D86-3B2E76CDB11C}"/>
              </a:ext>
            </a:extLst>
          </p:cNvPr>
          <p:cNvSpPr/>
          <p:nvPr userDrawn="1"/>
        </p:nvSpPr>
        <p:spPr>
          <a:xfrm>
            <a:off x="11674136" y="195309"/>
            <a:ext cx="284085" cy="2840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406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45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37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72CE1-E739-FDA7-3DE8-0908A2ED6630}"/>
              </a:ext>
            </a:extLst>
          </p:cNvPr>
          <p:cNvSpPr txBox="1"/>
          <p:nvPr/>
        </p:nvSpPr>
        <p:spPr>
          <a:xfrm>
            <a:off x="1660338" y="563427"/>
            <a:ext cx="932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circles in red, green, blue or yellow. Press the button that correspond to the colour of the circle.</a:t>
            </a:r>
            <a:endParaRPr lang="en-DK" sz="2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2D3368-47FB-87FE-CBDB-6ED8857547C7}"/>
              </a:ext>
            </a:extLst>
          </p:cNvPr>
          <p:cNvSpPr/>
          <p:nvPr/>
        </p:nvSpPr>
        <p:spPr>
          <a:xfrm>
            <a:off x="2520521" y="3456743"/>
            <a:ext cx="895547" cy="8578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883A668-808A-F7EA-127A-68FE65AB4561}"/>
              </a:ext>
            </a:extLst>
          </p:cNvPr>
          <p:cNvGrpSpPr/>
          <p:nvPr/>
        </p:nvGrpSpPr>
        <p:grpSpPr>
          <a:xfrm>
            <a:off x="7165484" y="2154524"/>
            <a:ext cx="4170157" cy="3336125"/>
            <a:chOff x="7165484" y="2154524"/>
            <a:chExt cx="4170157" cy="3336125"/>
          </a:xfrm>
        </p:grpSpPr>
        <p:pic>
          <p:nvPicPr>
            <p:cNvPr id="13" name="Picture 12" descr="A close up of a game controller&#10;&#10;Description automatically generated">
              <a:extLst>
                <a:ext uri="{FF2B5EF4-FFF2-40B4-BE49-F238E27FC236}">
                  <a16:creationId xmlns:a16="http://schemas.microsoft.com/office/drawing/2014/main" id="{2EB6067F-1DFE-0456-B180-882A09F43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484" y="2154524"/>
              <a:ext cx="4170157" cy="333612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5609228-FA48-0048-4B3B-C470B4A2739B}"/>
                </a:ext>
              </a:extLst>
            </p:cNvPr>
            <p:cNvSpPr/>
            <p:nvPr/>
          </p:nvSpPr>
          <p:spPr>
            <a:xfrm>
              <a:off x="8848854" y="3159000"/>
              <a:ext cx="540000" cy="54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077E92-C2DB-66B6-BE4F-3AE5ADF39781}"/>
                </a:ext>
              </a:extLst>
            </p:cNvPr>
            <p:cNvSpPr/>
            <p:nvPr/>
          </p:nvSpPr>
          <p:spPr>
            <a:xfrm>
              <a:off x="9463017" y="3730444"/>
              <a:ext cx="540000" cy="54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EE3612-A434-5D49-786C-189B8865D17B}"/>
                </a:ext>
              </a:extLst>
            </p:cNvPr>
            <p:cNvSpPr/>
            <p:nvPr/>
          </p:nvSpPr>
          <p:spPr>
            <a:xfrm>
              <a:off x="8848854" y="435866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EB3F72-8DEE-AB6D-1209-934BDB9E9B00}"/>
                </a:ext>
              </a:extLst>
            </p:cNvPr>
            <p:cNvSpPr/>
            <p:nvPr/>
          </p:nvSpPr>
          <p:spPr>
            <a:xfrm>
              <a:off x="8180116" y="3730444"/>
              <a:ext cx="540000" cy="54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D665CC8-E90C-65A8-B776-5346BD8EA89A}"/>
              </a:ext>
            </a:extLst>
          </p:cNvPr>
          <p:cNvSpPr/>
          <p:nvPr/>
        </p:nvSpPr>
        <p:spPr>
          <a:xfrm>
            <a:off x="589530" y="2280677"/>
            <a:ext cx="4757530" cy="3209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66BCD-13EE-9EF1-3D07-14EEDEC94D7B}"/>
              </a:ext>
            </a:extLst>
          </p:cNvPr>
          <p:cNvSpPr txBox="1"/>
          <p:nvPr/>
        </p:nvSpPr>
        <p:spPr>
          <a:xfrm>
            <a:off x="7014752" y="1853006"/>
            <a:ext cx="417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case press the RED button, because the circle is red.</a:t>
            </a:r>
            <a:endParaRPr lang="en-D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89940-EC9A-C630-696D-E89126282625}"/>
              </a:ext>
            </a:extLst>
          </p:cNvPr>
          <p:cNvCxnSpPr>
            <a:stCxn id="12" idx="2"/>
            <a:endCxn id="3" idx="0"/>
          </p:cNvCxnSpPr>
          <p:nvPr/>
        </p:nvCxnSpPr>
        <p:spPr>
          <a:xfrm>
            <a:off x="9099831" y="2499337"/>
            <a:ext cx="19023" cy="6596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8741A0-C0A6-E6D1-2CC9-57459D2FBEA5}"/>
              </a:ext>
            </a:extLst>
          </p:cNvPr>
          <p:cNvSpPr/>
          <p:nvPr/>
        </p:nvSpPr>
        <p:spPr>
          <a:xfrm>
            <a:off x="5945645" y="3456742"/>
            <a:ext cx="887896" cy="857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08620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D665CC8-E90C-65A8-B776-5346BD8EA89A}"/>
              </a:ext>
            </a:extLst>
          </p:cNvPr>
          <p:cNvSpPr/>
          <p:nvPr/>
        </p:nvSpPr>
        <p:spPr>
          <a:xfrm>
            <a:off x="589530" y="2280677"/>
            <a:ext cx="4757530" cy="3209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8741A0-C0A6-E6D1-2CC9-57459D2FBEA5}"/>
              </a:ext>
            </a:extLst>
          </p:cNvPr>
          <p:cNvSpPr/>
          <p:nvPr/>
        </p:nvSpPr>
        <p:spPr>
          <a:xfrm>
            <a:off x="5945645" y="3456742"/>
            <a:ext cx="887896" cy="857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286E-540A-E2B3-D8AD-727E82267F80}"/>
              </a:ext>
            </a:extLst>
          </p:cNvPr>
          <p:cNvSpPr txBox="1"/>
          <p:nvPr/>
        </p:nvSpPr>
        <p:spPr>
          <a:xfrm>
            <a:off x="1660339" y="563427"/>
            <a:ext cx="9134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words written in red, green, blue or yellow. Press the button that correspond to the colour the word is written in.</a:t>
            </a:r>
            <a:endParaRPr lang="en-D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69B68-7DE4-4BA1-511B-75BBBF64D129}"/>
              </a:ext>
            </a:extLst>
          </p:cNvPr>
          <p:cNvSpPr txBox="1"/>
          <p:nvPr/>
        </p:nvSpPr>
        <p:spPr>
          <a:xfrm>
            <a:off x="2158618" y="3531718"/>
            <a:ext cx="1619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GREEN</a:t>
            </a:r>
            <a:endParaRPr lang="en-DK" sz="4000" dirty="0">
              <a:solidFill>
                <a:srgbClr val="FF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CE89C1C-9577-EAFD-F0B5-6D0858333246}"/>
              </a:ext>
            </a:extLst>
          </p:cNvPr>
          <p:cNvGrpSpPr/>
          <p:nvPr/>
        </p:nvGrpSpPr>
        <p:grpSpPr>
          <a:xfrm>
            <a:off x="7165484" y="2154524"/>
            <a:ext cx="4170157" cy="3336125"/>
            <a:chOff x="7165484" y="2154524"/>
            <a:chExt cx="4170157" cy="3336125"/>
          </a:xfrm>
        </p:grpSpPr>
        <p:pic>
          <p:nvPicPr>
            <p:cNvPr id="7" name="Picture 6" descr="A close up of a game controller&#10;&#10;Description automatically generated">
              <a:extLst>
                <a:ext uri="{FF2B5EF4-FFF2-40B4-BE49-F238E27FC236}">
                  <a16:creationId xmlns:a16="http://schemas.microsoft.com/office/drawing/2014/main" id="{5C0EA49A-66E5-4EB1-EE39-5D1689CC2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5484" y="2154524"/>
              <a:ext cx="4170157" cy="3336125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D4336A-2022-4847-56F2-11CDDD6E6400}"/>
                </a:ext>
              </a:extLst>
            </p:cNvPr>
            <p:cNvSpPr/>
            <p:nvPr/>
          </p:nvSpPr>
          <p:spPr>
            <a:xfrm>
              <a:off x="8848854" y="3159000"/>
              <a:ext cx="540000" cy="54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6DF4056-9723-94E7-02B7-05E46FECA455}"/>
                </a:ext>
              </a:extLst>
            </p:cNvPr>
            <p:cNvSpPr/>
            <p:nvPr/>
          </p:nvSpPr>
          <p:spPr>
            <a:xfrm>
              <a:off x="9463017" y="3730444"/>
              <a:ext cx="540000" cy="54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486688C-8C72-A1AA-BAFD-51761749EF60}"/>
                </a:ext>
              </a:extLst>
            </p:cNvPr>
            <p:cNvSpPr/>
            <p:nvPr/>
          </p:nvSpPr>
          <p:spPr>
            <a:xfrm>
              <a:off x="8848854" y="4358663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E9ADCD-4439-04BC-EC2B-F6D63F9022FA}"/>
                </a:ext>
              </a:extLst>
            </p:cNvPr>
            <p:cNvSpPr/>
            <p:nvPr/>
          </p:nvSpPr>
          <p:spPr>
            <a:xfrm>
              <a:off x="8180116" y="3730444"/>
              <a:ext cx="540000" cy="54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bg1"/>
                </a:solidFill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F866BCD-13EE-9EF1-3D07-14EEDEC94D7B}"/>
              </a:ext>
            </a:extLst>
          </p:cNvPr>
          <p:cNvSpPr txBox="1"/>
          <p:nvPr/>
        </p:nvSpPr>
        <p:spPr>
          <a:xfrm>
            <a:off x="7001500" y="1594592"/>
            <a:ext cx="417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case press the RED button, because the word is written in red.</a:t>
            </a:r>
            <a:endParaRPr lang="en-D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89940-EC9A-C630-696D-E89126282625}"/>
              </a:ext>
            </a:extLst>
          </p:cNvPr>
          <p:cNvCxnSpPr>
            <a:cxnSpLocks/>
            <a:stCxn id="12" idx="2"/>
            <a:endCxn id="16" idx="0"/>
          </p:cNvCxnSpPr>
          <p:nvPr/>
        </p:nvCxnSpPr>
        <p:spPr>
          <a:xfrm>
            <a:off x="9086579" y="2240923"/>
            <a:ext cx="32275" cy="9180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9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2272CE1-E739-FDA7-3DE8-0908A2ED6630}"/>
              </a:ext>
            </a:extLst>
          </p:cNvPr>
          <p:cNvSpPr txBox="1"/>
          <p:nvPr/>
        </p:nvSpPr>
        <p:spPr>
          <a:xfrm>
            <a:off x="1660338" y="563427"/>
            <a:ext cx="93221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circles in red, green, blue or yellow. Press the button that correspond to the colour of the circle.</a:t>
            </a:r>
            <a:endParaRPr lang="en-DK" sz="2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D2D3368-47FB-87FE-CBDB-6ED8857547C7}"/>
              </a:ext>
            </a:extLst>
          </p:cNvPr>
          <p:cNvSpPr/>
          <p:nvPr/>
        </p:nvSpPr>
        <p:spPr>
          <a:xfrm>
            <a:off x="2520521" y="3456743"/>
            <a:ext cx="895547" cy="85783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4AC913-30C1-507D-6D0B-2133C42A800D}"/>
              </a:ext>
            </a:extLst>
          </p:cNvPr>
          <p:cNvGrpSpPr/>
          <p:nvPr/>
        </p:nvGrpSpPr>
        <p:grpSpPr>
          <a:xfrm>
            <a:off x="7278051" y="2499338"/>
            <a:ext cx="3471594" cy="2777275"/>
            <a:chOff x="6533799" y="2280677"/>
            <a:chExt cx="3471594" cy="2777275"/>
          </a:xfrm>
        </p:grpSpPr>
        <p:pic>
          <p:nvPicPr>
            <p:cNvPr id="5" name="Picture 4" descr="A white rectangular object with blue buttons&#10;&#10;Description automatically generated">
              <a:extLst>
                <a:ext uri="{FF2B5EF4-FFF2-40B4-BE49-F238E27FC236}">
                  <a16:creationId xmlns:a16="http://schemas.microsoft.com/office/drawing/2014/main" id="{57480E33-7C67-C025-8377-1BBF2EE95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799" y="2280677"/>
              <a:ext cx="3471594" cy="277727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5609228-FA48-0048-4B3B-C470B4A2739B}"/>
                </a:ext>
              </a:extLst>
            </p:cNvPr>
            <p:cNvSpPr/>
            <p:nvPr/>
          </p:nvSpPr>
          <p:spPr>
            <a:xfrm>
              <a:off x="7966311" y="2591991"/>
              <a:ext cx="540000" cy="54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077E92-C2DB-66B6-BE4F-3AE5ADF39781}"/>
                </a:ext>
              </a:extLst>
            </p:cNvPr>
            <p:cNvSpPr/>
            <p:nvPr/>
          </p:nvSpPr>
          <p:spPr>
            <a:xfrm>
              <a:off x="9020883" y="3399314"/>
              <a:ext cx="540000" cy="54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EE3612-A434-5D49-786C-189B8865D17B}"/>
                </a:ext>
              </a:extLst>
            </p:cNvPr>
            <p:cNvSpPr/>
            <p:nvPr/>
          </p:nvSpPr>
          <p:spPr>
            <a:xfrm>
              <a:off x="7966311" y="424390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EB3F72-8DEE-AB6D-1209-934BDB9E9B00}"/>
                </a:ext>
              </a:extLst>
            </p:cNvPr>
            <p:cNvSpPr/>
            <p:nvPr/>
          </p:nvSpPr>
          <p:spPr>
            <a:xfrm>
              <a:off x="6846142" y="3399314"/>
              <a:ext cx="540000" cy="54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D665CC8-E90C-65A8-B776-5346BD8EA89A}"/>
              </a:ext>
            </a:extLst>
          </p:cNvPr>
          <p:cNvSpPr/>
          <p:nvPr/>
        </p:nvSpPr>
        <p:spPr>
          <a:xfrm>
            <a:off x="589530" y="2280677"/>
            <a:ext cx="4757530" cy="3209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66BCD-13EE-9EF1-3D07-14EEDEC94D7B}"/>
              </a:ext>
            </a:extLst>
          </p:cNvPr>
          <p:cNvSpPr txBox="1"/>
          <p:nvPr/>
        </p:nvSpPr>
        <p:spPr>
          <a:xfrm>
            <a:off x="6895484" y="1853006"/>
            <a:ext cx="417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case press the RED button, because the circle is red.</a:t>
            </a:r>
            <a:endParaRPr lang="en-D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89940-EC9A-C630-696D-E89126282625}"/>
              </a:ext>
            </a:extLst>
          </p:cNvPr>
          <p:cNvCxnSpPr>
            <a:stCxn id="12" idx="2"/>
            <a:endCxn id="3" idx="0"/>
          </p:cNvCxnSpPr>
          <p:nvPr/>
        </p:nvCxnSpPr>
        <p:spPr>
          <a:xfrm>
            <a:off x="8980563" y="2499337"/>
            <a:ext cx="0" cy="311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8741A0-C0A6-E6D1-2CC9-57459D2FBEA5}"/>
              </a:ext>
            </a:extLst>
          </p:cNvPr>
          <p:cNvSpPr/>
          <p:nvPr/>
        </p:nvSpPr>
        <p:spPr>
          <a:xfrm>
            <a:off x="5945645" y="3456742"/>
            <a:ext cx="887896" cy="857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86354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74AC913-30C1-507D-6D0B-2133C42A800D}"/>
              </a:ext>
            </a:extLst>
          </p:cNvPr>
          <p:cNvGrpSpPr/>
          <p:nvPr/>
        </p:nvGrpSpPr>
        <p:grpSpPr>
          <a:xfrm>
            <a:off x="7278051" y="2499338"/>
            <a:ext cx="3471594" cy="2777275"/>
            <a:chOff x="6533799" y="2280677"/>
            <a:chExt cx="3471594" cy="2777275"/>
          </a:xfrm>
        </p:grpSpPr>
        <p:pic>
          <p:nvPicPr>
            <p:cNvPr id="5" name="Picture 4" descr="A white rectangular object with blue buttons&#10;&#10;Description automatically generated">
              <a:extLst>
                <a:ext uri="{FF2B5EF4-FFF2-40B4-BE49-F238E27FC236}">
                  <a16:creationId xmlns:a16="http://schemas.microsoft.com/office/drawing/2014/main" id="{57480E33-7C67-C025-8377-1BBF2EE95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33799" y="2280677"/>
              <a:ext cx="3471594" cy="2777275"/>
            </a:xfrm>
            <a:prstGeom prst="rect">
              <a:avLst/>
            </a:prstGeom>
          </p:spPr>
        </p:pic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5609228-FA48-0048-4B3B-C470B4A2739B}"/>
                </a:ext>
              </a:extLst>
            </p:cNvPr>
            <p:cNvSpPr/>
            <p:nvPr/>
          </p:nvSpPr>
          <p:spPr>
            <a:xfrm>
              <a:off x="7966311" y="2591991"/>
              <a:ext cx="540000" cy="5400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077E92-C2DB-66B6-BE4F-3AE5ADF39781}"/>
                </a:ext>
              </a:extLst>
            </p:cNvPr>
            <p:cNvSpPr/>
            <p:nvPr/>
          </p:nvSpPr>
          <p:spPr>
            <a:xfrm>
              <a:off x="9020883" y="3399314"/>
              <a:ext cx="540000" cy="54000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3EE3612-A434-5D49-786C-189B8865D17B}"/>
                </a:ext>
              </a:extLst>
            </p:cNvPr>
            <p:cNvSpPr/>
            <p:nvPr/>
          </p:nvSpPr>
          <p:spPr>
            <a:xfrm>
              <a:off x="7966311" y="4243902"/>
              <a:ext cx="540000" cy="54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EB3F72-8DEE-AB6D-1209-934BDB9E9B00}"/>
                </a:ext>
              </a:extLst>
            </p:cNvPr>
            <p:cNvSpPr/>
            <p:nvPr/>
          </p:nvSpPr>
          <p:spPr>
            <a:xfrm>
              <a:off x="6846142" y="3399314"/>
              <a:ext cx="540000" cy="540000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5D665CC8-E90C-65A8-B776-5346BD8EA89A}"/>
              </a:ext>
            </a:extLst>
          </p:cNvPr>
          <p:cNvSpPr/>
          <p:nvPr/>
        </p:nvSpPr>
        <p:spPr>
          <a:xfrm>
            <a:off x="589530" y="2280677"/>
            <a:ext cx="4757530" cy="320997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866BCD-13EE-9EF1-3D07-14EEDEC94D7B}"/>
              </a:ext>
            </a:extLst>
          </p:cNvPr>
          <p:cNvSpPr txBox="1"/>
          <p:nvPr/>
        </p:nvSpPr>
        <p:spPr>
          <a:xfrm>
            <a:off x="6895484" y="1853006"/>
            <a:ext cx="4170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this case press the RED button, because the word is written in red.</a:t>
            </a:r>
            <a:endParaRPr lang="en-D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189940-EC9A-C630-696D-E89126282625}"/>
              </a:ext>
            </a:extLst>
          </p:cNvPr>
          <p:cNvCxnSpPr>
            <a:stCxn id="12" idx="2"/>
            <a:endCxn id="3" idx="0"/>
          </p:cNvCxnSpPr>
          <p:nvPr/>
        </p:nvCxnSpPr>
        <p:spPr>
          <a:xfrm>
            <a:off x="8980563" y="2499337"/>
            <a:ext cx="0" cy="3113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48741A0-C0A6-E6D1-2CC9-57459D2FBEA5}"/>
              </a:ext>
            </a:extLst>
          </p:cNvPr>
          <p:cNvSpPr/>
          <p:nvPr/>
        </p:nvSpPr>
        <p:spPr>
          <a:xfrm>
            <a:off x="5945645" y="3456742"/>
            <a:ext cx="887896" cy="85783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C7286E-540A-E2B3-D8AD-727E82267F80}"/>
              </a:ext>
            </a:extLst>
          </p:cNvPr>
          <p:cNvSpPr txBox="1"/>
          <p:nvPr/>
        </p:nvSpPr>
        <p:spPr>
          <a:xfrm>
            <a:off x="1660339" y="563427"/>
            <a:ext cx="9134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words written in red, green, blue or yellow. Press the button that correspond to the colour the word is written in.</a:t>
            </a:r>
            <a:endParaRPr lang="en-DK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969B68-7DE4-4BA1-511B-75BBBF64D129}"/>
              </a:ext>
            </a:extLst>
          </p:cNvPr>
          <p:cNvSpPr txBox="1"/>
          <p:nvPr/>
        </p:nvSpPr>
        <p:spPr>
          <a:xfrm>
            <a:off x="2158618" y="3531718"/>
            <a:ext cx="16193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>
                <a:solidFill>
                  <a:srgbClr val="FF0000"/>
                </a:solidFill>
              </a:rPr>
              <a:t>GREEN</a:t>
            </a:r>
            <a:endParaRPr lang="en-DK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2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196</Words>
  <Application>Microsoft Office PowerPoint</Application>
  <PresentationFormat>Widescreen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46</cp:revision>
  <dcterms:created xsi:type="dcterms:W3CDTF">2023-09-24T09:09:10Z</dcterms:created>
  <dcterms:modified xsi:type="dcterms:W3CDTF">2024-11-08T12:41:44Z</dcterms:modified>
</cp:coreProperties>
</file>