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94" d="100"/>
          <a:sy n="94" d="100"/>
        </p:scale>
        <p:origin x="154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5C8-8E2E-43B7-A24E-734C11CAF91E}" type="datetimeFigureOut">
              <a:rPr lang="en-DK" smtClean="0"/>
              <a:t>25/03/2025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6FCD6-91F5-47FE-A090-45B8ABDB6E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63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6455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90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501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438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Clear.png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736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FixationCross.png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326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Instructions.png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57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FAB60-B43B-D5DB-D98A-B88B8E577AFE}"/>
              </a:ext>
            </a:extLst>
          </p:cNvPr>
          <p:cNvSpPr txBox="1"/>
          <p:nvPr/>
        </p:nvSpPr>
        <p:spPr>
          <a:xfrm>
            <a:off x="537411" y="274108"/>
            <a:ext cx="11117179" cy="6507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>
              <a:lnSpc>
                <a:spcPct val="110000"/>
              </a:lnSpc>
            </a:pPr>
            <a:r>
              <a:rPr lang="en-GB" sz="3200" dirty="0"/>
              <a:t>We would like you to play a game. In the game there will </a:t>
            </a:r>
            <a:r>
              <a:rPr lang="en-GB" sz="3200" b="1" dirty="0"/>
              <a:t>GO and STOP trials</a:t>
            </a:r>
            <a:r>
              <a:rPr lang="en-GB" sz="3200" dirty="0"/>
              <a:t>. Here are the rules of the game: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 </a:t>
            </a:r>
            <a:r>
              <a:rPr lang="en-GB" sz="2800" b="1" dirty="0"/>
              <a:t>GO trials </a:t>
            </a:r>
            <a:r>
              <a:rPr lang="en-GB" sz="2800" dirty="0"/>
              <a:t>you see a left or right-pointing arrow </a:t>
            </a:r>
            <a:r>
              <a:rPr lang="en-GB" sz="2800" b="1" dirty="0"/>
              <a:t>RESPOND </a:t>
            </a:r>
            <a:r>
              <a:rPr lang="en-GB" sz="2800" dirty="0"/>
              <a:t>by pressing the left or right keys of your pad.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 </a:t>
            </a:r>
            <a:r>
              <a:rPr lang="en-GB" sz="2800" b="1" dirty="0"/>
              <a:t>STOP trials</a:t>
            </a:r>
            <a:r>
              <a:rPr lang="en-GB" sz="2800" dirty="0"/>
              <a:t>, you see an arrow followed by a RED CIRCLE. In these trials </a:t>
            </a:r>
            <a:r>
              <a:rPr lang="en-GB" sz="2800" b="1" dirty="0"/>
              <a:t>DO NOT RESPOND</a:t>
            </a:r>
            <a:r>
              <a:rPr lang="en-GB" sz="2800" dirty="0"/>
              <a:t>!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The objective of the game is to get as many points as possible.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 GO trials you will get temporary points if you answer correct. </a:t>
            </a:r>
            <a:r>
              <a:rPr lang="en-GB" sz="2800" b="1" dirty="0"/>
              <a:t>The faster you respond the more points you will get.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 STOP trials if you </a:t>
            </a:r>
            <a:r>
              <a:rPr lang="en-GB" sz="2800" b="1" dirty="0"/>
              <a:t>DO NOT RESPOND </a:t>
            </a:r>
            <a:r>
              <a:rPr lang="en-GB" sz="2800" dirty="0"/>
              <a:t>you earn the temporary points from the GO trials. However, </a:t>
            </a:r>
            <a:r>
              <a:rPr lang="en-GB" sz="2800" b="1" dirty="0"/>
              <a:t>if you RESPOND, you will lose the temporary points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78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168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62</cp:revision>
  <dcterms:created xsi:type="dcterms:W3CDTF">2023-12-12T08:37:02Z</dcterms:created>
  <dcterms:modified xsi:type="dcterms:W3CDTF">2025-03-25T13:29:03Z</dcterms:modified>
</cp:coreProperties>
</file>