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181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RØD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GRØN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BLÅ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GUL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5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8F200"/>
                </a:solidFill>
              </a:rPr>
              <a:t>RØD</a:t>
            </a:r>
            <a:endParaRPr lang="en-DK" sz="10000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GRØN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1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BLÅ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GUL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8F200"/>
          </a:solidFill>
          <a:ln>
            <a:solidFill>
              <a:srgbClr val="F8F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121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56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RØD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7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1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8984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GRØN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BLÅ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GUL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RØD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GRØN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BLÅ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GUL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</Words>
  <Application>Microsoft Office PowerPoint</Application>
  <PresentationFormat>Widescreen</PresentationFormat>
  <Paragraphs>16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16</cp:revision>
  <dcterms:created xsi:type="dcterms:W3CDTF">2023-09-24T09:09:10Z</dcterms:created>
  <dcterms:modified xsi:type="dcterms:W3CDTF">2023-09-24T10:07:25Z</dcterms:modified>
</cp:coreProperties>
</file>