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RED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GREEN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BLUE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YELLOW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8F200"/>
                </a:solidFill>
              </a:rPr>
              <a:t>RED</a:t>
            </a:r>
            <a:endParaRPr lang="en-DK" sz="100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GREEN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BLUE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YELLOW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RED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GREEN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BLUE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YELLOW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48089" y="2613392"/>
            <a:ext cx="22958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RED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210708" y="2613392"/>
            <a:ext cx="37705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GREEN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674937" y="2613392"/>
            <a:ext cx="28421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BLUE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3864587" y="2613392"/>
            <a:ext cx="44628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YELLOW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16</Words>
  <Application>Microsoft Office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16</cp:revision>
  <dcterms:created xsi:type="dcterms:W3CDTF">2023-09-24T09:09:10Z</dcterms:created>
  <dcterms:modified xsi:type="dcterms:W3CDTF">2023-09-24T10:05:13Z</dcterms:modified>
</cp:coreProperties>
</file>