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7026-67D4-5FB0-D2F1-504D69E3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947F-0C62-A421-B84B-9C105715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C743-6877-197D-593C-CF51CA6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C1BD-7D2B-9ED4-7FE4-5AF2C74D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64EC-783E-18C6-24EC-F1CEDF9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701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21C-037F-1FC0-6784-EFB05598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EC87-F5F9-CC22-D03B-D7434CD9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E900-D22F-EC13-5563-F68A0D3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6EE3-37FB-696F-7BB5-7960DA8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27D1-1D9E-5A1A-8325-3DC5F721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71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674-DA89-C7E1-25D9-84101FBEA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07A74-28D1-EE3B-F725-8DA6AECA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4A78-5A4F-3296-5CE8-FAAB3B5C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6938-FB86-4A06-7B46-CBC7E5E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429E-488A-0E3E-B12A-04C35EF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09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78F-255A-D84C-34C6-B06C172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ACAB-8539-5FE2-0CAF-3B1E8E69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7063-B674-AD24-EE7A-B039AFF9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D19F-3D4B-71D2-8B7E-ADD5F11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63C3-92B9-19E4-1ECD-1E62532C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407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ED7-8260-86DE-22FE-3B2077F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E796-4CF3-9E41-B276-5A292630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2F10-F17D-5E8B-C0ED-9B6A3CDB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E8E7-F530-A8E5-B012-850E6C63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C67D-7F01-6E07-D143-39F382A2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556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128D-537C-1B1E-6728-E1EB8E7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D7BA-560F-425C-F320-4F23F87B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FA99-6C27-F1FF-E683-F72131C9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0D61-3E1F-7A7E-0816-2AD2DC70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547D-1009-CBA2-D4A5-8D1EC44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0BC6-CCCF-6F7C-72A3-67A759B5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111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1518-B5DB-E705-3355-243DFA42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4BF4-47D2-1CCC-88B8-27AA1B5E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4CB7-3155-A5E7-1DB0-D8C95DAA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8DC82-5530-F729-305E-BF009C06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10039-3124-2F27-E0DC-173C808A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72C5F-2AFE-A0CB-5395-B90F594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3596B-C258-DF21-7D05-DB80050B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EAA56-9A0C-E005-9182-A1DE220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46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4482-C144-9D44-C12C-1CF6B18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6AFCF-3893-309C-DEF1-0B1CCDE8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1E4F-FB33-5360-4DAD-0AC1EF86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9757-022F-6293-042C-6094E0F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7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481CD-FA98-1306-35AA-A30AC1E2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A45DD-8946-0B5A-B790-AA53A936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A5B3B-93E7-7F60-7824-9D520C1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348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2DA0-745F-8708-9598-8A84B657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0377-932E-75EC-85F8-3DD51296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F8A6-D7D4-00DC-EA17-F3274928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92088-0CF7-BF7B-1473-D30B5A2D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CB64-1D14-1EAC-01A4-A625834B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1079-AEB4-23DD-A0BF-9216A1D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3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D24C-70E7-CDD2-B0B1-6567BB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84A65-1917-78E1-3421-63343EFEA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A7A8-09F1-F743-3CEB-40EBDCA3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EDC2-3AB3-A6E1-6ACF-AD9BCD4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AF656-0E8E-A4DA-7288-755CBA8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4622-B495-0116-E956-39FE14AD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02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FC7A-C14B-2C14-5878-4E9C49AA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10474-9DD1-DCF5-906E-07989244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F4A8-1AE5-E71D-35D4-65A2F832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AD67-1310-84C7-38AB-7859AD8E3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6A25-871A-485F-F227-DB07C57A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07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94513-75AD-AFA9-FE15-2E3604A8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C8BA75BD-F2D2-0B57-0044-DEADCA08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77" y="1811887"/>
            <a:ext cx="1749490" cy="1749490"/>
          </a:xfrm>
          <a:prstGeom prst="rect">
            <a:avLst/>
          </a:prstGeom>
        </p:spPr>
      </p:pic>
      <p:pic>
        <p:nvPicPr>
          <p:cNvPr id="1026" name="Picture 2" descr="Owner's Manual &amp; Safety Instructions">
            <a:extLst>
              <a:ext uri="{FF2B5EF4-FFF2-40B4-BE49-F238E27FC236}">
                <a16:creationId xmlns:a16="http://schemas.microsoft.com/office/drawing/2014/main" id="{B5D3AB2C-EE23-DA25-AF00-222E0273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62" y="4398287"/>
            <a:ext cx="1851232" cy="20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F0940-ED3E-3D97-994F-4FA7EB54AA9F}"/>
              </a:ext>
            </a:extLst>
          </p:cNvPr>
          <p:cNvSpPr txBox="1"/>
          <p:nvPr/>
        </p:nvSpPr>
        <p:spPr>
          <a:xfrm>
            <a:off x="4307070" y="6383893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Device Under Test (DUT)</a:t>
            </a:r>
            <a:endParaRPr lang="en-DK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D9F62A-3B21-B101-8692-84A0889C1CE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778967" y="2686632"/>
            <a:ext cx="154431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97DB68D-0218-D42D-429B-F7B8DAD48F3F}"/>
              </a:ext>
            </a:extLst>
          </p:cNvPr>
          <p:cNvCxnSpPr>
            <a:cxnSpLocks/>
            <a:stCxn id="1026" idx="0"/>
          </p:cNvCxnSpPr>
          <p:nvPr/>
        </p:nvCxnSpPr>
        <p:spPr>
          <a:xfrm rot="16200000" flipV="1">
            <a:off x="4546942" y="3703750"/>
            <a:ext cx="1388387" cy="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964EC8-64E2-C007-98B4-A356491487A9}"/>
              </a:ext>
            </a:extLst>
          </p:cNvPr>
          <p:cNvSpPr txBox="1"/>
          <p:nvPr/>
        </p:nvSpPr>
        <p:spPr>
          <a:xfrm>
            <a:off x="1029477" y="3429000"/>
            <a:ext cx="296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LabBench</a:t>
            </a:r>
          </a:p>
          <a:p>
            <a:r>
              <a:rPr lang="en-GB" sz="1600" i="1" dirty="0"/>
              <a:t>Running the ctscpm@labbench.io protocol</a:t>
            </a:r>
            <a:endParaRPr lang="en-DK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4D7D3-0E55-6125-C808-FA9C08E9142F}"/>
              </a:ext>
            </a:extLst>
          </p:cNvPr>
          <p:cNvSpPr txBox="1"/>
          <p:nvPr/>
        </p:nvSpPr>
        <p:spPr>
          <a:xfrm>
            <a:off x="4307070" y="1770353"/>
            <a:ext cx="17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CPAR+</a:t>
            </a:r>
            <a:endParaRPr lang="en-DK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A75B023-8D83-3BBC-7EA0-0E0097CED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b="22374"/>
          <a:stretch/>
        </p:blipFill>
        <p:spPr bwMode="auto">
          <a:xfrm rot="10800000">
            <a:off x="7971254" y="2618357"/>
            <a:ext cx="1129563" cy="5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375A57E3-5EF1-8037-2911-6DA0CEC2A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b="23221"/>
          <a:stretch/>
        </p:blipFill>
        <p:spPr bwMode="auto">
          <a:xfrm rot="10800000">
            <a:off x="8066504" y="3803649"/>
            <a:ext cx="1129563" cy="5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E3BDF-5BB1-F46A-9F0D-05E1C9AF2825}"/>
              </a:ext>
            </a:extLst>
          </p:cNvPr>
          <p:cNvGrpSpPr/>
          <p:nvPr/>
        </p:nvGrpSpPr>
        <p:grpSpPr>
          <a:xfrm>
            <a:off x="4323280" y="2229652"/>
            <a:ext cx="1835022" cy="913961"/>
            <a:chOff x="4323280" y="2229652"/>
            <a:chExt cx="1835022" cy="913961"/>
          </a:xfrm>
        </p:grpSpPr>
        <p:pic>
          <p:nvPicPr>
            <p:cNvPr id="10" name="Picture 9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9960B78A-56FD-906D-EFBE-93054273D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" t="15374" r="2687" b="20408"/>
            <a:stretch/>
          </p:blipFill>
          <p:spPr>
            <a:xfrm>
              <a:off x="4323280" y="2229652"/>
              <a:ext cx="1835022" cy="913961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2AD41B-F0DB-1CBE-591A-0AB17248C591}"/>
                </a:ext>
              </a:extLst>
            </p:cNvPr>
            <p:cNvSpPr/>
            <p:nvPr/>
          </p:nvSpPr>
          <p:spPr>
            <a:xfrm>
              <a:off x="5422900" y="2825750"/>
              <a:ext cx="53975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969C0D-C4F2-FFF6-73F9-2DCFF492E5CB}"/>
                </a:ext>
              </a:extLst>
            </p:cNvPr>
            <p:cNvSpPr/>
            <p:nvPr/>
          </p:nvSpPr>
          <p:spPr>
            <a:xfrm>
              <a:off x="5629275" y="2848609"/>
              <a:ext cx="53975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B5A21D-9983-2DD1-C7AE-00675E9FB146}"/>
              </a:ext>
            </a:extLst>
          </p:cNvPr>
          <p:cNvCxnSpPr>
            <a:stCxn id="19" idx="5"/>
            <a:endCxn id="1027" idx="3"/>
          </p:cNvCxnSpPr>
          <p:nvPr/>
        </p:nvCxnSpPr>
        <p:spPr>
          <a:xfrm>
            <a:off x="5675346" y="2887633"/>
            <a:ext cx="2295908" cy="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A4F889-1626-FD71-EB67-D26E04167D5A}"/>
              </a:ext>
            </a:extLst>
          </p:cNvPr>
          <p:cNvCxnSpPr>
            <a:cxnSpLocks/>
            <a:stCxn id="18" idx="4"/>
            <a:endCxn id="17" idx="3"/>
          </p:cNvCxnSpPr>
          <p:nvPr/>
        </p:nvCxnSpPr>
        <p:spPr>
          <a:xfrm rot="16200000" flipH="1">
            <a:off x="6157474" y="2163883"/>
            <a:ext cx="1201445" cy="2616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3682E-7CB6-31AD-92FD-A760B9D385F1}"/>
              </a:ext>
            </a:extLst>
          </p:cNvPr>
          <p:cNvSpPr txBox="1"/>
          <p:nvPr/>
        </p:nvSpPr>
        <p:spPr>
          <a:xfrm>
            <a:off x="7845341" y="2177667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Cuff 2</a:t>
            </a:r>
            <a:endParaRPr lang="en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24AC1-36E0-BE8D-89B7-DCD2CCCC72AE}"/>
              </a:ext>
            </a:extLst>
          </p:cNvPr>
          <p:cNvSpPr txBox="1"/>
          <p:nvPr/>
        </p:nvSpPr>
        <p:spPr>
          <a:xfrm>
            <a:off x="7845341" y="3280408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Cuff 1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536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Experimental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Setup</dc:title>
  <dc:creator>Kristian Hennings</dc:creator>
  <cp:lastModifiedBy>Kristian Hennings</cp:lastModifiedBy>
  <cp:revision>3</cp:revision>
  <dcterms:created xsi:type="dcterms:W3CDTF">2022-12-29T08:41:32Z</dcterms:created>
  <dcterms:modified xsi:type="dcterms:W3CDTF">2022-12-29T08:58:33Z</dcterms:modified>
</cp:coreProperties>
</file>