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87026-67D4-5FB0-D2F1-504D69E3B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6947F-0C62-A421-B84B-9C1057155A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C743-6877-197D-593C-CF51CA667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0C1BD-7D2B-9ED4-7FE4-5AF2C74D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864EC-783E-18C6-24EC-F1CEDF9E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7018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821C-037F-1FC0-6784-EFB05598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2EC87-F5F9-CC22-D03B-D7434CD98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E900-D22F-EC13-5563-F68A0D38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6EE3-37FB-696F-7BB5-7960DA83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527D1-1D9E-5A1A-8325-3DC5F721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271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BA674-DA89-C7E1-25D9-84101FBEA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07A74-28D1-EE3B-F725-8DA6AECA8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E4A78-5A4F-3296-5CE8-FAAB3B5C8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6938-FB86-4A06-7B46-CBC7E5E5D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9429E-488A-0E3E-B12A-04C35EFC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092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978F-255A-D84C-34C6-B06C172B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6ACAB-8539-5FE2-0CAF-3B1E8E69F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27063-B674-AD24-EE7A-B039AFF9A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8D19F-3D4B-71D2-8B7E-ADD5F11CD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63C3-92B9-19E4-1ECD-1E62532C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4079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6ED7-8260-86DE-22FE-3B2077F7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E796-4CF3-9E41-B276-5A292630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2F10-F17D-5E8B-C0ED-9B6A3CDB5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1E8E7-F530-A8E5-B012-850E6C63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CC67D-7F01-6E07-D143-39F382A2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5565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128D-537C-1B1E-6728-E1EB8E77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8D7BA-560F-425C-F320-4F23F87B9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AFA99-6C27-F1FF-E683-F72131C90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20D61-3E1F-7A7E-0816-2AD2DC70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547D-1009-CBA2-D4A5-8D1EC44E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90BC6-CCCF-6F7C-72A3-67A759B5C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111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1518-B5DB-E705-3355-243DFA421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04BF4-47D2-1CCC-88B8-27AA1B5E1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34CB7-3155-A5E7-1DB0-D8C95DAAA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8DC82-5530-F729-305E-BF009C06A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D10039-3124-2F27-E0DC-173C808AC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972C5F-2AFE-A0CB-5395-B90F5944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F3596B-C258-DF21-7D05-DB80050B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EAA56-9A0C-E005-9182-A1DE220A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4648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4482-C144-9D44-C12C-1CF6B18E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86AFCF-3893-309C-DEF1-0B1CCDE8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191E4F-FB33-5360-4DAD-0AC1EF86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29757-022F-6293-042C-6094E0F29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6179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481CD-FA98-1306-35AA-A30AC1E2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8A45DD-8946-0B5A-B790-AA53A936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A5B3B-93E7-7F60-7824-9D520C13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348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2DA0-745F-8708-9598-8A84B6572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60377-932E-75EC-85F8-3DD51296D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1F8A6-D7D4-00DC-EA17-F32749282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92088-0CF7-BF7B-1473-D30B5A2D8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CB64-1D14-1EAC-01A4-A625834B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51079-AEB4-23DD-A0BF-9216A1D6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35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DD24C-70E7-CDD2-B0B1-6567BB053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284A65-1917-78E1-3421-63343EFEA8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AA7A8-09F1-F743-3CEB-40EBDCA31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BEDC2-3AB3-A6E1-6ACF-AD9BCD49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AF656-0E8E-A4DA-7288-755CBA8D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A4622-B495-0116-E956-39FE14AD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027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97FC7A-C14B-2C14-5878-4E9C49AA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10474-9DD1-DCF5-906E-079892441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F4A8-1AE5-E71D-35D4-65A2F83237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EA0D9-A2AF-47FA-809A-31AD1B6575E6}" type="datetimeFigureOut">
              <a:rPr lang="en-DK" smtClean="0"/>
              <a:t>29/12/2022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AD67-1310-84C7-38AB-7859AD8E3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6A25-871A-485F-F227-DB07C57A0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E33D2-ACB9-4069-8073-39F852CF8E71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074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F94513-75AD-AFA9-FE15-2E3604A8B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  <a:endParaRPr lang="en-DK" dirty="0"/>
          </a:p>
        </p:txBody>
      </p:sp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C8BA75BD-F2D2-0B57-0044-DEADCA08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9477" y="1811887"/>
            <a:ext cx="1749490" cy="1749490"/>
          </a:xfrm>
          <a:prstGeom prst="rect">
            <a:avLst/>
          </a:prstGeom>
        </p:spPr>
      </p:pic>
      <p:pic>
        <p:nvPicPr>
          <p:cNvPr id="1026" name="Picture 2" descr="Owner's Manual &amp; Safety Instructions">
            <a:extLst>
              <a:ext uri="{FF2B5EF4-FFF2-40B4-BE49-F238E27FC236}">
                <a16:creationId xmlns:a16="http://schemas.microsoft.com/office/drawing/2014/main" id="{B5D3AB2C-EE23-DA25-AF00-222E02733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862" y="4398287"/>
            <a:ext cx="1851232" cy="2014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0F0940-ED3E-3D97-994F-4FA7EB54AA9F}"/>
              </a:ext>
            </a:extLst>
          </p:cNvPr>
          <p:cNvSpPr txBox="1"/>
          <p:nvPr/>
        </p:nvSpPr>
        <p:spPr>
          <a:xfrm>
            <a:off x="4307070" y="6383893"/>
            <a:ext cx="247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Device Under Test (DUT)</a:t>
            </a:r>
            <a:endParaRPr lang="en-DK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BD9F62A-3B21-B101-8692-84A0889C1CEC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778967" y="2686632"/>
            <a:ext cx="1544313" cy="1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97DB68D-0218-D42D-429B-F7B8DAD48F3F}"/>
              </a:ext>
            </a:extLst>
          </p:cNvPr>
          <p:cNvCxnSpPr>
            <a:cxnSpLocks/>
            <a:stCxn id="1026" idx="0"/>
          </p:cNvCxnSpPr>
          <p:nvPr/>
        </p:nvCxnSpPr>
        <p:spPr>
          <a:xfrm rot="16200000" flipV="1">
            <a:off x="4546942" y="3703750"/>
            <a:ext cx="1388387" cy="68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964EC8-64E2-C007-98B4-A356491487A9}"/>
              </a:ext>
            </a:extLst>
          </p:cNvPr>
          <p:cNvSpPr txBox="1"/>
          <p:nvPr/>
        </p:nvSpPr>
        <p:spPr>
          <a:xfrm>
            <a:off x="1029477" y="3429000"/>
            <a:ext cx="29696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LabBench</a:t>
            </a:r>
          </a:p>
          <a:p>
            <a:r>
              <a:rPr lang="en-GB" sz="1600" i="1" dirty="0"/>
              <a:t>Running the ctscpm@labbench.io protocol</a:t>
            </a:r>
            <a:endParaRPr lang="en-DK" sz="16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64D7D3-0E55-6125-C808-FA9C08E9142F}"/>
              </a:ext>
            </a:extLst>
          </p:cNvPr>
          <p:cNvSpPr txBox="1"/>
          <p:nvPr/>
        </p:nvSpPr>
        <p:spPr>
          <a:xfrm>
            <a:off x="4307070" y="1770353"/>
            <a:ext cx="17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CPAR+</a:t>
            </a:r>
            <a:endParaRPr lang="en-DK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A75B023-8D83-3BBC-7EA0-0E0097CED8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b="22374"/>
          <a:stretch/>
        </p:blipFill>
        <p:spPr bwMode="auto">
          <a:xfrm rot="10800000">
            <a:off x="7971254" y="2618357"/>
            <a:ext cx="1129563" cy="5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>
            <a:extLst>
              <a:ext uri="{FF2B5EF4-FFF2-40B4-BE49-F238E27FC236}">
                <a16:creationId xmlns:a16="http://schemas.microsoft.com/office/drawing/2014/main" id="{375A57E3-5EF1-8037-2911-6DA0CEC2A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9" b="23221"/>
          <a:stretch/>
        </p:blipFill>
        <p:spPr bwMode="auto">
          <a:xfrm rot="10800000">
            <a:off x="8066504" y="3803649"/>
            <a:ext cx="1129563" cy="538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CFE3BDF-5BB1-F46A-9F0D-05E1C9AF2825}"/>
              </a:ext>
            </a:extLst>
          </p:cNvPr>
          <p:cNvGrpSpPr/>
          <p:nvPr/>
        </p:nvGrpSpPr>
        <p:grpSpPr>
          <a:xfrm>
            <a:off x="4323280" y="2229652"/>
            <a:ext cx="1835022" cy="913961"/>
            <a:chOff x="4323280" y="2229652"/>
            <a:chExt cx="1835022" cy="913961"/>
          </a:xfrm>
        </p:grpSpPr>
        <p:pic>
          <p:nvPicPr>
            <p:cNvPr id="10" name="Picture 9" descr="A screenshot of a computer&#10;&#10;Description automatically generated with low confidence">
              <a:extLst>
                <a:ext uri="{FF2B5EF4-FFF2-40B4-BE49-F238E27FC236}">
                  <a16:creationId xmlns:a16="http://schemas.microsoft.com/office/drawing/2014/main" id="{9960B78A-56FD-906D-EFBE-93054273D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" t="15374" r="2687" b="20408"/>
            <a:stretch/>
          </p:blipFill>
          <p:spPr>
            <a:xfrm>
              <a:off x="4323280" y="2229652"/>
              <a:ext cx="1835022" cy="913961"/>
            </a:xfrm>
            <a:prstGeom prst="rect">
              <a:avLst/>
            </a:prstGeom>
          </p:spPr>
        </p:pic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2AD41B-F0DB-1CBE-591A-0AB17248C591}"/>
                </a:ext>
              </a:extLst>
            </p:cNvPr>
            <p:cNvSpPr/>
            <p:nvPr/>
          </p:nvSpPr>
          <p:spPr>
            <a:xfrm>
              <a:off x="5422900" y="2825750"/>
              <a:ext cx="53975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969C0D-C4F2-FFF6-73F9-2DCFF492E5CB}"/>
                </a:ext>
              </a:extLst>
            </p:cNvPr>
            <p:cNvSpPr/>
            <p:nvPr/>
          </p:nvSpPr>
          <p:spPr>
            <a:xfrm>
              <a:off x="5629275" y="2848609"/>
              <a:ext cx="53975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B5A21D-9983-2DD1-C7AE-00675E9FB146}"/>
              </a:ext>
            </a:extLst>
          </p:cNvPr>
          <p:cNvCxnSpPr>
            <a:stCxn id="19" idx="5"/>
            <a:endCxn id="1027" idx="3"/>
          </p:cNvCxnSpPr>
          <p:nvPr/>
        </p:nvCxnSpPr>
        <p:spPr>
          <a:xfrm>
            <a:off x="5675346" y="2887633"/>
            <a:ext cx="2295908" cy="2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5A4F889-1626-FD71-EB67-D26E04167D5A}"/>
              </a:ext>
            </a:extLst>
          </p:cNvPr>
          <p:cNvCxnSpPr>
            <a:cxnSpLocks/>
            <a:stCxn id="18" idx="4"/>
            <a:endCxn id="17" idx="3"/>
          </p:cNvCxnSpPr>
          <p:nvPr/>
        </p:nvCxnSpPr>
        <p:spPr>
          <a:xfrm rot="16200000" flipH="1">
            <a:off x="6157474" y="2163883"/>
            <a:ext cx="1201445" cy="26166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A3682E-7CB6-31AD-92FD-A760B9D385F1}"/>
              </a:ext>
            </a:extLst>
          </p:cNvPr>
          <p:cNvSpPr txBox="1"/>
          <p:nvPr/>
        </p:nvSpPr>
        <p:spPr>
          <a:xfrm>
            <a:off x="7845341" y="2177667"/>
            <a:ext cx="7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Cuff 2</a:t>
            </a:r>
            <a:endParaRPr lang="en-DK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C24AC1-36E0-BE8D-89B7-DCD2CCCC72AE}"/>
              </a:ext>
            </a:extLst>
          </p:cNvPr>
          <p:cNvSpPr txBox="1"/>
          <p:nvPr/>
        </p:nvSpPr>
        <p:spPr>
          <a:xfrm>
            <a:off x="7845341" y="3280408"/>
            <a:ext cx="7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Cuff 1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95361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28A2551-23F0-D921-5B36-80FDB5FE6A3F}"/>
              </a:ext>
            </a:extLst>
          </p:cNvPr>
          <p:cNvGrpSpPr/>
          <p:nvPr/>
        </p:nvGrpSpPr>
        <p:grpSpPr>
          <a:xfrm>
            <a:off x="1937363" y="1694628"/>
            <a:ext cx="5960936" cy="3668680"/>
            <a:chOff x="2482486" y="1677044"/>
            <a:chExt cx="5960936" cy="36686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A2BD923-DE47-4A13-AA4C-893F0DFB8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82486" y="1677044"/>
              <a:ext cx="5960936" cy="366868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0617B1-7292-00BA-30A9-45D297A4A30F}"/>
                </a:ext>
              </a:extLst>
            </p:cNvPr>
            <p:cNvSpPr/>
            <p:nvPr/>
          </p:nvSpPr>
          <p:spPr>
            <a:xfrm>
              <a:off x="3086100" y="1855177"/>
              <a:ext cx="1063869" cy="3253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1217DFE-CE1E-3D66-2775-04E14C53BCD6}"/>
                </a:ext>
              </a:extLst>
            </p:cNvPr>
            <p:cNvSpPr/>
            <p:nvPr/>
          </p:nvSpPr>
          <p:spPr>
            <a:xfrm>
              <a:off x="3086100" y="5002823"/>
              <a:ext cx="1776046" cy="32531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1BA7B2D-FA3F-C0F7-6D4C-4B8C11D7B37E}"/>
                </a:ext>
              </a:extLst>
            </p:cNvPr>
            <p:cNvSpPr/>
            <p:nvPr/>
          </p:nvSpPr>
          <p:spPr>
            <a:xfrm>
              <a:off x="8132885" y="2066192"/>
              <a:ext cx="310537" cy="2373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6769F9-FA36-F5A1-7F4C-1043EC9A78F8}"/>
                </a:ext>
              </a:extLst>
            </p:cNvPr>
            <p:cNvSpPr/>
            <p:nvPr/>
          </p:nvSpPr>
          <p:spPr>
            <a:xfrm>
              <a:off x="6330462" y="3130062"/>
              <a:ext cx="114300" cy="123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774BCE-02CF-C239-498F-AC66E46759AA}"/>
                </a:ext>
              </a:extLst>
            </p:cNvPr>
            <p:cNvSpPr/>
            <p:nvPr/>
          </p:nvSpPr>
          <p:spPr>
            <a:xfrm>
              <a:off x="6330462" y="3326424"/>
              <a:ext cx="114300" cy="123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7E752B-D754-4345-8084-C1994315D412}"/>
                </a:ext>
              </a:extLst>
            </p:cNvPr>
            <p:cNvSpPr/>
            <p:nvPr/>
          </p:nvSpPr>
          <p:spPr>
            <a:xfrm>
              <a:off x="6330462" y="3786555"/>
              <a:ext cx="114300" cy="1230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8753018-B73E-8764-C59A-4218E60C2ABD}"/>
              </a:ext>
            </a:extLst>
          </p:cNvPr>
          <p:cNvSpPr txBox="1"/>
          <p:nvPr/>
        </p:nvSpPr>
        <p:spPr>
          <a:xfrm>
            <a:off x="4106008" y="975946"/>
            <a:ext cx="350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the labbench.io repository</a:t>
            </a:r>
            <a:endParaRPr lang="en-D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845B9-FDA1-8A54-8073-3074B36A1827}"/>
              </a:ext>
            </a:extLst>
          </p:cNvPr>
          <p:cNvSpPr txBox="1"/>
          <p:nvPr/>
        </p:nvSpPr>
        <p:spPr>
          <a:xfrm>
            <a:off x="4317023" y="5558888"/>
            <a:ext cx="638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 Select the “Temporal Summation and Conditioned Pain Modulation Protocol (Compressor Test Version)” protocol</a:t>
            </a:r>
            <a:endParaRPr lang="en-DK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C5B3A-1FA3-BFBD-E69E-0106C0E21DDC}"/>
              </a:ext>
            </a:extLst>
          </p:cNvPr>
          <p:cNvSpPr txBox="1"/>
          <p:nvPr/>
        </p:nvSpPr>
        <p:spPr>
          <a:xfrm>
            <a:off x="8124093" y="23211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3. Click the “+” button to install the protocol</a:t>
            </a:r>
            <a:endParaRPr lang="en-D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85C435-8080-C8C0-36DE-E2202859F338}"/>
              </a:ext>
            </a:extLst>
          </p:cNvPr>
          <p:cNvSpPr txBox="1"/>
          <p:nvPr/>
        </p:nvSpPr>
        <p:spPr>
          <a:xfrm>
            <a:off x="8124093" y="289928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4. Give the experiment an ID and a name.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975799-3A3C-6778-A4E8-CA766B3B9A06}"/>
              </a:ext>
            </a:extLst>
          </p:cNvPr>
          <p:cNvSpPr txBox="1"/>
          <p:nvPr/>
        </p:nvSpPr>
        <p:spPr>
          <a:xfrm>
            <a:off x="8124093" y="3681019"/>
            <a:ext cx="2759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5. Click the “Install” button.</a:t>
            </a:r>
            <a:endParaRPr lang="en-DK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FB018A5-E96C-1434-7FF3-5B3E26DC7C73}"/>
              </a:ext>
            </a:extLst>
          </p:cNvPr>
          <p:cNvCxnSpPr>
            <a:stCxn id="14" idx="1"/>
            <a:endCxn id="7" idx="0"/>
          </p:cNvCxnSpPr>
          <p:nvPr/>
        </p:nvCxnSpPr>
        <p:spPr>
          <a:xfrm rot="10800000" flipV="1">
            <a:off x="3072912" y="1160611"/>
            <a:ext cx="1033096" cy="71214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A3D9B58-E9AA-640F-00B3-12EACC76284F}"/>
              </a:ext>
            </a:extLst>
          </p:cNvPr>
          <p:cNvCxnSpPr>
            <a:stCxn id="15" idx="1"/>
            <a:endCxn id="8" idx="2"/>
          </p:cNvCxnSpPr>
          <p:nvPr/>
        </p:nvCxnSpPr>
        <p:spPr>
          <a:xfrm rot="10800000">
            <a:off x="3429001" y="5345724"/>
            <a:ext cx="888023" cy="5363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AD65A-EB6E-B4F5-C9C1-29C90DB22DD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7743030" y="2644334"/>
            <a:ext cx="38106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E01B12-7E02-B03B-A6B6-49C52870B771}"/>
              </a:ext>
            </a:extLst>
          </p:cNvPr>
          <p:cNvCxnSpPr>
            <a:cxnSpLocks/>
            <a:stCxn id="17" idx="1"/>
            <a:endCxn id="10" idx="3"/>
          </p:cNvCxnSpPr>
          <p:nvPr/>
        </p:nvCxnSpPr>
        <p:spPr>
          <a:xfrm flipH="1" flipV="1">
            <a:off x="5899639" y="3209192"/>
            <a:ext cx="2224454" cy="13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CD3D1D-E656-71E6-068B-9D940849E525}"/>
              </a:ext>
            </a:extLst>
          </p:cNvPr>
          <p:cNvCxnSpPr>
            <a:stCxn id="18" idx="1"/>
          </p:cNvCxnSpPr>
          <p:nvPr/>
        </p:nvCxnSpPr>
        <p:spPr>
          <a:xfrm flipH="1">
            <a:off x="5899639" y="3865685"/>
            <a:ext cx="2224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Experimental Setup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Setup</dc:title>
  <dc:creator>Kristian Hennings</dc:creator>
  <cp:lastModifiedBy>Kristian Hennings</cp:lastModifiedBy>
  <cp:revision>4</cp:revision>
  <dcterms:created xsi:type="dcterms:W3CDTF">2022-12-29T08:41:32Z</dcterms:created>
  <dcterms:modified xsi:type="dcterms:W3CDTF">2022-12-29T10:39:03Z</dcterms:modified>
</cp:coreProperties>
</file>