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LabBench I/</a:t>
            </a:r>
            <a:r>
              <a:rPr lang="en-GB"/>
              <a:t>O Experimental Setup</a:t>
            </a:r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90388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24/12/2024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2599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15</Words>
  <Application>Microsoft Office PowerPoint</Application>
  <PresentationFormat>Widescreen</PresentationFormat>
  <Paragraphs>6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3</cp:revision>
  <dcterms:created xsi:type="dcterms:W3CDTF">2024-12-24T09:18:10Z</dcterms:created>
  <dcterms:modified xsi:type="dcterms:W3CDTF">2024-12-24T10:03:08Z</dcterms:modified>
</cp:coreProperties>
</file>