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3" r:id="rId4"/>
    <p:sldId id="264" r:id="rId5"/>
    <p:sldId id="265" r:id="rId6"/>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99824-37D3-46C9-91A1-EDD75DE954A4}" type="datetimeFigureOut">
              <a:rPr lang="en-DK" smtClean="0"/>
              <a:t>15/09/2024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ED727-2087-4161-85B2-0538967C57D6}" type="slidenum">
              <a:rPr lang="en-DK" smtClean="0"/>
              <a:t>‹#›</a:t>
            </a:fld>
            <a:endParaRPr lang="en-DK"/>
          </a:p>
        </p:txBody>
      </p:sp>
    </p:spTree>
    <p:extLst>
      <p:ext uri="{BB962C8B-B14F-4D97-AF65-F5344CB8AC3E}">
        <p14:creationId xmlns:p14="http://schemas.microsoft.com/office/powerpoint/2010/main" val="79895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DASS DK</a:t>
            </a:r>
          </a:p>
        </p:txBody>
      </p:sp>
      <p:sp>
        <p:nvSpPr>
          <p:cNvPr id="4" name="Slide Number Placeholder 3"/>
          <p:cNvSpPr>
            <a:spLocks noGrp="1"/>
          </p:cNvSpPr>
          <p:nvPr>
            <p:ph type="sldNum" sz="quarter" idx="5"/>
          </p:nvPr>
        </p:nvSpPr>
        <p:spPr/>
        <p:txBody>
          <a:bodyPr/>
          <a:lstStyle/>
          <a:p>
            <a:fld id="{57CED727-2087-4161-85B2-0538967C57D6}" type="slidenum">
              <a:rPr lang="en-DK" smtClean="0"/>
              <a:t>1</a:t>
            </a:fld>
            <a:endParaRPr lang="en-DK"/>
          </a:p>
        </p:txBody>
      </p:sp>
    </p:spTree>
    <p:extLst>
      <p:ext uri="{BB962C8B-B14F-4D97-AF65-F5344CB8AC3E}">
        <p14:creationId xmlns:p14="http://schemas.microsoft.com/office/powerpoint/2010/main" val="160619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57CED727-2087-4161-85B2-0538967C57D6}" type="slidenum">
              <a:rPr lang="en-DK" smtClean="0"/>
              <a:t>2</a:t>
            </a:fld>
            <a:endParaRPr lang="en-DK"/>
          </a:p>
        </p:txBody>
      </p:sp>
    </p:spTree>
    <p:extLst>
      <p:ext uri="{BB962C8B-B14F-4D97-AF65-F5344CB8AC3E}">
        <p14:creationId xmlns:p14="http://schemas.microsoft.com/office/powerpoint/2010/main" val="79972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4BCD-9461-C9CA-2A44-750A9573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94F62EEC-921B-CEA5-ED3E-D2FCB368D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F0B58E2B-8354-02C5-C3C3-7FDC09EEBF5F}"/>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93D0E9A5-9451-6C28-3EA9-A89617CBB90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D5B1E910-DDE3-FE6F-DB64-788139E8232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1104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C6E-411B-B32B-6DBF-53BBF8B7B6C6}"/>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732B3F1-1066-2B8E-88AB-75954A8DF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548863E6-F486-A776-8153-8E707C281B9D}"/>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CBDA609D-6E7A-06A3-9711-4C7DF183007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0A88B1-C35A-53FE-5701-3EAA6B02984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91296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7753B-DC36-1D0A-E0F6-CA7539625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9AB809B-CD27-2E30-4259-7B30DCDC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29F1B892-8C6D-6128-DD44-6AFDB55DC68B}"/>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87F39791-EDD6-945E-3AC9-EE798CB0FB8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914D37B-02CB-4565-A68D-C7B2F4E96C80}"/>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4566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31E2-2417-18D6-F07F-E89A37BD555E}"/>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8E3DAD51-DA0A-B80E-CCE2-B6DC8A420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FE1266A6-2A47-9907-209C-12E95C4CBE11}"/>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C9861CD3-9FEC-C53A-D295-36CE6F2767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8CBD7E-9AD2-2573-CD10-76AD025F6B4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82855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F907-4D93-CF8F-7E3F-4530ADFFE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6284775B-EC7A-768F-320D-501A77C9A9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A97CC-837D-D1D4-C45C-4ADCDBA1A842}"/>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2F86693C-B4CF-C4D9-98C9-FE5476FCED8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0CC025B-18AF-A09C-EE9B-69F182D2583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28875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0862-335E-E834-15EB-ED83D4CA1B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98CA2B93-FFB4-6744-1551-707FB10CB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1B373D67-DE10-297F-9416-66007B8A8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F5DA22B9-C78A-FE65-5926-8587C3A37C16}"/>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2ED0BECE-01F3-F341-491F-CC8DAE2E25B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8964DC4E-C48C-CEBC-DB78-506585D24CF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72964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13D9-DDC1-5095-A91C-9222495B6446}"/>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59FE45C9-9606-871B-5182-FC0DD1E1D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BB8F1-DC07-BFE0-982D-7C9639642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C979616E-D0FE-40A8-C306-6A92777B7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544DC-1F4C-E272-14AA-CA69F72AC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5DD02AFB-39EC-935E-4426-34B9F417AE93}"/>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8" name="Footer Placeholder 7">
            <a:extLst>
              <a:ext uri="{FF2B5EF4-FFF2-40B4-BE49-F238E27FC236}">
                <a16:creationId xmlns:a16="http://schemas.microsoft.com/office/drawing/2014/main" id="{EA9B645C-E4C3-E5B9-7AEB-B72D2547ABD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19E075C-806D-A45C-262D-5F45DADED86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2252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077F-42E2-9505-D4B7-93580542101D}"/>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0E440B07-643A-7E5A-070F-20F5FD4DFBD9}"/>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4" name="Footer Placeholder 3">
            <a:extLst>
              <a:ext uri="{FF2B5EF4-FFF2-40B4-BE49-F238E27FC236}">
                <a16:creationId xmlns:a16="http://schemas.microsoft.com/office/drawing/2014/main" id="{A99CA551-5E3F-3768-7FE9-384D710C6D28}"/>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BDB9625C-9A61-6699-A10A-44D9395D1184}"/>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51564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687E4-556B-1948-02BD-764100AA9AF3}"/>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3" name="Footer Placeholder 2">
            <a:extLst>
              <a:ext uri="{FF2B5EF4-FFF2-40B4-BE49-F238E27FC236}">
                <a16:creationId xmlns:a16="http://schemas.microsoft.com/office/drawing/2014/main" id="{EE11EDDC-6329-AFC9-EC22-3ED9A879B710}"/>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5B77C3B9-3258-7187-16D1-251905F9E12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16637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18F9-E662-4EFC-24D4-217825E1F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D977454-6727-C9A5-97F0-660048725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69CA50D1-B5B5-68EC-209F-2558F15E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C917-6336-D307-6ED9-0A34D56BDB74}"/>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6844D74C-D7BF-7C81-9AB0-54493F49112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B027677-4B64-57EA-1132-B436B5A4556A}"/>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7894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CBD8-B584-EEFD-C87B-3B9CBC9C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316EF9E-8C4F-D9E0-ED81-D3A0101C5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B1BBAEB7-3912-0706-E8D2-7106C2A7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056E-CBD8-D4F9-0B07-E5A3B1B8F657}"/>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0D8D699D-1422-8192-386D-817FACE42AA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01F060C-B080-0F9C-6AF9-CC0659AF8A82}"/>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06162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5B66D-9631-0CAF-7140-BB8E96EB3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36E05E6-AD17-3BD9-A9C5-6A0460F30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68EB79BA-2278-3783-187F-F67650EB3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F381CF3D-546B-8F26-4260-E2304C9C8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7236C831-7F94-EED5-0DD8-95C8DB07F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519100-853E-4F8F-8F2C-A9D925F756E8}" type="slidenum">
              <a:rPr lang="en-DK" smtClean="0"/>
              <a:t>‹#›</a:t>
            </a:fld>
            <a:endParaRPr lang="en-DK"/>
          </a:p>
        </p:txBody>
      </p:sp>
    </p:spTree>
    <p:extLst>
      <p:ext uri="{BB962C8B-B14F-4D97-AF65-F5344CB8AC3E}">
        <p14:creationId xmlns:p14="http://schemas.microsoft.com/office/powerpoint/2010/main" val="2831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7869F2-AC10-15CC-5E22-0A629015F50C}"/>
              </a:ext>
            </a:extLst>
          </p:cNvPr>
          <p:cNvSpPr txBox="1"/>
          <p:nvPr/>
        </p:nvSpPr>
        <p:spPr>
          <a:xfrm>
            <a:off x="460513" y="845152"/>
            <a:ext cx="11270974" cy="5167697"/>
          </a:xfrm>
          <a:prstGeom prst="rect">
            <a:avLst/>
          </a:prstGeom>
          <a:noFill/>
        </p:spPr>
        <p:txBody>
          <a:bodyPr wrap="square">
            <a:spAutoFit/>
          </a:bodyPr>
          <a:lstStyle/>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Læs venligst hvert udsagn og sæt en cirkel omkring det tal 0, 1, 2 eller 3, som bedst beskriver, hvor godt du føler udsagnet har passet på dig i den seneste uge. Der findes ingen rigtige eller forkerte svar. Brug ikke for meget tid på de enkelte udsagn.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Skalaens tal svarer til:</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0 Passede ikke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1 Passede en smule eller noget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2 Passede I betydelig grad eller en stor del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3 Passede rigtigt meget eller det meste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74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3561D-0816-C036-C76B-E6D6BE505EA6}"/>
              </a:ext>
            </a:extLst>
          </p:cNvPr>
          <p:cNvSpPr txBox="1"/>
          <p:nvPr/>
        </p:nvSpPr>
        <p:spPr>
          <a:xfrm>
            <a:off x="696000" y="728421"/>
            <a:ext cx="10800000" cy="4808368"/>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trykket på dit dominante ben langsomt blive forøget. Jeg vil bede dig om at vurdere trykket på skalaen du holder i din hånd. Skalaen går fra Ingen Smerte til Maksimal Smerte Når du vurderer smerten så er det vigtigt at du starter vurderingen I det øjeblik du føler den mindste form for smerte. Maksimal smerte er den værste smerte du kan holde til og når du når dette niveau vil trykket automatisk blive stoppet.</a:t>
            </a:r>
          </a:p>
        </p:txBody>
      </p:sp>
    </p:spTree>
    <p:extLst>
      <p:ext uri="{BB962C8B-B14F-4D97-AF65-F5344CB8AC3E}">
        <p14:creationId xmlns:p14="http://schemas.microsoft.com/office/powerpoint/2010/main" val="338563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AF978-88B6-5785-76F8-22E0348EF19A}"/>
              </a:ext>
            </a:extLst>
          </p:cNvPr>
          <p:cNvSpPr txBox="1"/>
          <p:nvPr/>
        </p:nvSpPr>
        <p:spPr>
          <a:xfrm>
            <a:off x="696000" y="2506792"/>
            <a:ext cx="10800000" cy="1844416"/>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trykket på dit ikke dominerende ben langsomt blive forøget. Jeg vil bede dig om at vurdere smerten på samme måde som i den sidste test.</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4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B0F95-4D15-8BF1-C000-AD41F005D232}"/>
              </a:ext>
            </a:extLst>
          </p:cNvPr>
          <p:cNvSpPr txBox="1"/>
          <p:nvPr/>
        </p:nvSpPr>
        <p:spPr>
          <a:xfrm>
            <a:off x="696000" y="1024816"/>
            <a:ext cx="10800000" cy="4808368"/>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Denne test er en smule anderledes end de sidste test. I denne test vil du føle en række tryk stimulationer. </a:t>
            </a:r>
            <a:r>
              <a:rPr lang="da-DK" sz="3600" kern="100" dirty="0">
                <a:latin typeface="Calibri" panose="020F0502020204030204" pitchFamily="34" charset="0"/>
                <a:ea typeface="Times New Roman" panose="02020603050405020304" pitchFamily="18" charset="0"/>
                <a:cs typeface="Times New Roman" panose="02020603050405020304" pitchFamily="18" charset="0"/>
              </a:rPr>
              <a:t>Vurder hver stimulation så hurtigt som muligt med skalaen i din hånd.</a:t>
            </a: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 Behold smertevurderingen indtil du føler den næste pulse. Stimulationerne kommer hurtigt efter hinanden, og der er ikke noget rigtigt eller forkert svar. Bare giv din umiddelbare vurdering så hurtigt som det er muligt for dig.</a:t>
            </a:r>
          </a:p>
        </p:txBody>
      </p:sp>
    </p:spTree>
    <p:extLst>
      <p:ext uri="{BB962C8B-B14F-4D97-AF65-F5344CB8AC3E}">
        <p14:creationId xmlns:p14="http://schemas.microsoft.com/office/powerpoint/2010/main" val="29738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3E81C-0948-988A-D9DC-76503A3194FA}"/>
              </a:ext>
            </a:extLst>
          </p:cNvPr>
          <p:cNvSpPr txBox="1"/>
          <p:nvPr/>
        </p:nvSpPr>
        <p:spPr>
          <a:xfrm>
            <a:off x="696000" y="432026"/>
            <a:ext cx="10800000" cy="5993949"/>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du føle et intenst smertefuldt tryk på dit ikke dominerende ben, mens trykket på dit dominerende ben gradvist stiger. Jeg vil bede dig om at vurdere trykket på dit dominerende ben på skalaen du holder i din hånd. Skalaen går fra Ingen Smerte til Maksimal Smerte Når du vurderer smerten så er det vigtigt at du starter vurderingen I det øjeblik du føler den mindste form for smerte. Maksimal smerte er den værste smerte du kan holde til og når du når dette niveau vil trykket automatisk blive stoppet.</a:t>
            </a:r>
            <a:endParaRPr lang="da-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61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388</Words>
  <Application>Microsoft Office PowerPoint</Application>
  <PresentationFormat>Widescreen</PresentationFormat>
  <Paragraphs>13</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27</cp:revision>
  <dcterms:created xsi:type="dcterms:W3CDTF">2024-06-04T07:39:16Z</dcterms:created>
  <dcterms:modified xsi:type="dcterms:W3CDTF">2024-09-15T14:41:30Z</dcterms:modified>
</cp:coreProperties>
</file>