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089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RED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GREEN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BLUE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YELLOW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5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8F200"/>
                </a:solidFill>
              </a:rPr>
              <a:t>RED</a:t>
            </a:r>
            <a:endParaRPr lang="en-DK" sz="10000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GREEN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BLUE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YELLOW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8F200"/>
          </a:solidFill>
          <a:ln>
            <a:solidFill>
              <a:srgbClr val="F8F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121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5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RED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898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squares in red, green, blue or yellow. Press the button that correspond to the colour of </a:t>
            </a:r>
            <a:r>
              <a:rPr lang="en-GB" sz="2400"/>
              <a:t>the square.</a:t>
            </a:r>
            <a:endParaRPr lang="en-DK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609228-FA48-0048-4B3B-C470B4A2739B}"/>
              </a:ext>
            </a:extLst>
          </p:cNvPr>
          <p:cNvSpPr/>
          <p:nvPr/>
        </p:nvSpPr>
        <p:spPr>
          <a:xfrm>
            <a:off x="5779702" y="189649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77E92-C2DB-66B6-BE4F-3AE5ADF39781}"/>
              </a:ext>
            </a:extLst>
          </p:cNvPr>
          <p:cNvSpPr/>
          <p:nvPr/>
        </p:nvSpPr>
        <p:spPr>
          <a:xfrm>
            <a:off x="6675249" y="3000079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EE3612-A434-5D49-786C-189B8865D17B}"/>
              </a:ext>
            </a:extLst>
          </p:cNvPr>
          <p:cNvSpPr/>
          <p:nvPr/>
        </p:nvSpPr>
        <p:spPr>
          <a:xfrm>
            <a:off x="5779702" y="4034669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EB3F72-8DEE-AB6D-1209-934BDB9E9B00}"/>
              </a:ext>
            </a:extLst>
          </p:cNvPr>
          <p:cNvSpPr/>
          <p:nvPr/>
        </p:nvSpPr>
        <p:spPr>
          <a:xfrm>
            <a:off x="4825185" y="3000079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2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7087E9-95D1-53CE-53FE-801DDC43CAA2}"/>
              </a:ext>
            </a:extLst>
          </p:cNvPr>
          <p:cNvSpPr/>
          <p:nvPr/>
        </p:nvSpPr>
        <p:spPr>
          <a:xfrm>
            <a:off x="5779702" y="189649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0EC38F-E364-C5E7-FA5B-EB8663299DB1}"/>
              </a:ext>
            </a:extLst>
          </p:cNvPr>
          <p:cNvSpPr/>
          <p:nvPr/>
        </p:nvSpPr>
        <p:spPr>
          <a:xfrm>
            <a:off x="6675249" y="3000079"/>
            <a:ext cx="895547" cy="857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F6DB9D-FCC1-0F5F-01AB-D4C550C21B06}"/>
              </a:ext>
            </a:extLst>
          </p:cNvPr>
          <p:cNvSpPr/>
          <p:nvPr/>
        </p:nvSpPr>
        <p:spPr>
          <a:xfrm>
            <a:off x="5779702" y="4034669"/>
            <a:ext cx="895547" cy="857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100A51-4AF0-B7D0-C0AF-E07CAE4EB299}"/>
              </a:ext>
            </a:extLst>
          </p:cNvPr>
          <p:cNvSpPr/>
          <p:nvPr/>
        </p:nvSpPr>
        <p:spPr>
          <a:xfrm>
            <a:off x="4825185" y="3000079"/>
            <a:ext cx="895547" cy="8578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4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02F9-54AC-F959-064C-4FE7E6465C0A}"/>
              </a:ext>
            </a:extLst>
          </p:cNvPr>
          <p:cNvSpPr txBox="1"/>
          <p:nvPr/>
        </p:nvSpPr>
        <p:spPr>
          <a:xfrm>
            <a:off x="1660339" y="563427"/>
            <a:ext cx="913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correspond to the colour the word is written in.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12301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GREEN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BLUE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YELLOW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RED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GREEN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BLUE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YELLOW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83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24</cp:revision>
  <dcterms:created xsi:type="dcterms:W3CDTF">2023-09-24T09:09:10Z</dcterms:created>
  <dcterms:modified xsi:type="dcterms:W3CDTF">2024-06-05T08:49:50Z</dcterms:modified>
</cp:coreProperties>
</file>