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3"/>
  </p:notesMasterIdLst>
  <p:sldIdLst>
    <p:sldId id="264" r:id="rId4"/>
    <p:sldId id="263" r:id="rId5"/>
    <p:sldId id="265" r:id="rId6"/>
    <p:sldId id="266" r:id="rId7"/>
    <p:sldId id="267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86" d="100"/>
          <a:sy n="86" d="100"/>
        </p:scale>
        <p:origin x="15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12/05/2024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ducial (27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0C5DF6-CD1F-55C9-DC77-11582FC30E39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ducial (24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EC4258-E658-AA42-C0FE-69BD278F5F67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8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9422" y="2372422"/>
            <a:ext cx="2113157" cy="21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14EDD5A-9662-17B4-F109-81A385EEBFA7}"/>
              </a:ext>
            </a:extLst>
          </p:cNvPr>
          <p:cNvGrpSpPr/>
          <p:nvPr/>
        </p:nvGrpSpPr>
        <p:grpSpPr>
          <a:xfrm>
            <a:off x="8395620" y="1225065"/>
            <a:ext cx="2352907" cy="4520960"/>
            <a:chOff x="1103971" y="1245792"/>
            <a:chExt cx="2352907" cy="45209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BBC4A14-5532-94EF-AA86-8F3368943843}"/>
                </a:ext>
              </a:extLst>
            </p:cNvPr>
            <p:cNvSpPr/>
            <p:nvPr/>
          </p:nvSpPr>
          <p:spPr>
            <a:xfrm>
              <a:off x="1349298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F99BB18-7088-C2B6-756B-839BC82D8E81}"/>
                </a:ext>
              </a:extLst>
            </p:cNvPr>
            <p:cNvCxnSpPr>
              <a:cxnSpLocks/>
            </p:cNvCxnSpPr>
            <p:nvPr/>
          </p:nvCxnSpPr>
          <p:spPr>
            <a:xfrm>
              <a:off x="1103971" y="3356518"/>
              <a:ext cx="23529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03E9C5-2E21-374E-3E07-36E65E38CE74}"/>
                </a:ext>
              </a:extLst>
            </p:cNvPr>
            <p:cNvSpPr/>
            <p:nvPr/>
          </p:nvSpPr>
          <p:spPr>
            <a:xfrm>
              <a:off x="1983523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84E2EF-8F26-5171-A931-2D808378E2CA}"/>
                </a:ext>
              </a:extLst>
            </p:cNvPr>
            <p:cNvSpPr/>
            <p:nvPr/>
          </p:nvSpPr>
          <p:spPr>
            <a:xfrm>
              <a:off x="2617748" y="1245792"/>
              <a:ext cx="457200" cy="20741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38D68D-BDC3-1731-1EC8-56AC88A216D0}"/>
                </a:ext>
              </a:extLst>
            </p:cNvPr>
            <p:cNvSpPr txBox="1"/>
            <p:nvPr/>
          </p:nvSpPr>
          <p:spPr>
            <a:xfrm>
              <a:off x="1631849" y="3366095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3</a:t>
              </a:r>
              <a:endParaRPr lang="en-DK" sz="150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E86F6-7E58-BAED-26C4-8B9FD20CA722}"/>
              </a:ext>
            </a:extLst>
          </p:cNvPr>
          <p:cNvGrpSpPr/>
          <p:nvPr/>
        </p:nvGrpSpPr>
        <p:grpSpPr>
          <a:xfrm>
            <a:off x="4936350" y="1245792"/>
            <a:ext cx="2352907" cy="4511383"/>
            <a:chOff x="4988476" y="1245792"/>
            <a:chExt cx="2352907" cy="451138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B5A5A9-ECAF-C14A-9B10-FB0BBE20E4D0}"/>
                </a:ext>
              </a:extLst>
            </p:cNvPr>
            <p:cNvSpPr/>
            <p:nvPr/>
          </p:nvSpPr>
          <p:spPr>
            <a:xfrm>
              <a:off x="5234363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496C31F-E036-A9F2-E2AA-E70A9D21CFC0}"/>
                </a:ext>
              </a:extLst>
            </p:cNvPr>
            <p:cNvCxnSpPr>
              <a:cxnSpLocks/>
            </p:cNvCxnSpPr>
            <p:nvPr/>
          </p:nvCxnSpPr>
          <p:spPr>
            <a:xfrm>
              <a:off x="4988476" y="3346941"/>
              <a:ext cx="23529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CF267D3-4C56-ABEB-8554-6B9D10F32478}"/>
                </a:ext>
              </a:extLst>
            </p:cNvPr>
            <p:cNvSpPr/>
            <p:nvPr/>
          </p:nvSpPr>
          <p:spPr>
            <a:xfrm>
              <a:off x="6516781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42E167A-E063-1C6A-6036-465150F76D1D}"/>
                </a:ext>
              </a:extLst>
            </p:cNvPr>
            <p:cNvSpPr/>
            <p:nvPr/>
          </p:nvSpPr>
          <p:spPr>
            <a:xfrm>
              <a:off x="5866772" y="1245792"/>
              <a:ext cx="457200" cy="20741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B03B07-6932-FB6D-F840-D553400A2D2E}"/>
                </a:ext>
              </a:extLst>
            </p:cNvPr>
            <p:cNvSpPr txBox="1"/>
            <p:nvPr/>
          </p:nvSpPr>
          <p:spPr>
            <a:xfrm>
              <a:off x="5516354" y="3356518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2</a:t>
              </a:r>
              <a:endParaRPr lang="en-DK" sz="150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A98680-51D1-800C-2C6D-C9027544FA53}"/>
              </a:ext>
            </a:extLst>
          </p:cNvPr>
          <p:cNvGrpSpPr/>
          <p:nvPr/>
        </p:nvGrpSpPr>
        <p:grpSpPr>
          <a:xfrm>
            <a:off x="1477081" y="1263376"/>
            <a:ext cx="2352907" cy="4501806"/>
            <a:chOff x="8589174" y="1245792"/>
            <a:chExt cx="2352907" cy="450180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CB9F04-9245-53E6-0C43-0B417D9143F1}"/>
                </a:ext>
              </a:extLst>
            </p:cNvPr>
            <p:cNvSpPr/>
            <p:nvPr/>
          </p:nvSpPr>
          <p:spPr>
            <a:xfrm>
              <a:off x="10102951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8A7133-1229-A4BF-12D9-3103D2370057}"/>
                </a:ext>
              </a:extLst>
            </p:cNvPr>
            <p:cNvCxnSpPr>
              <a:cxnSpLocks/>
            </p:cNvCxnSpPr>
            <p:nvPr/>
          </p:nvCxnSpPr>
          <p:spPr>
            <a:xfrm>
              <a:off x="8589174" y="3337364"/>
              <a:ext cx="23529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7770F-5EFE-65C3-F94D-C78D4261733F}"/>
                </a:ext>
              </a:extLst>
            </p:cNvPr>
            <p:cNvSpPr/>
            <p:nvPr/>
          </p:nvSpPr>
          <p:spPr>
            <a:xfrm>
              <a:off x="9477062" y="1777768"/>
              <a:ext cx="457200" cy="155002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EC64F6-61D5-44C7-9DE1-CE9707E89621}"/>
                </a:ext>
              </a:extLst>
            </p:cNvPr>
            <p:cNvSpPr/>
            <p:nvPr/>
          </p:nvSpPr>
          <p:spPr>
            <a:xfrm>
              <a:off x="8851174" y="1245792"/>
              <a:ext cx="457200" cy="207412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50862A-B3F7-3483-3797-6383D506C7BC}"/>
                </a:ext>
              </a:extLst>
            </p:cNvPr>
            <p:cNvSpPr txBox="1"/>
            <p:nvPr/>
          </p:nvSpPr>
          <p:spPr>
            <a:xfrm>
              <a:off x="9117052" y="3346941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1</a:t>
              </a:r>
              <a:endParaRPr lang="en-DK" sz="15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A1AC-63B7-E05C-AAE9-1CD10956E6B5}"/>
              </a:ext>
            </a:extLst>
          </p:cNvPr>
          <p:cNvSpPr txBox="1"/>
          <p:nvPr/>
        </p:nvSpPr>
        <p:spPr>
          <a:xfrm>
            <a:off x="5447425" y="2228672"/>
            <a:ext cx="11592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/>
              <a:t>1</a:t>
            </a:r>
            <a:endParaRPr lang="en-DK" sz="15000" dirty="0"/>
          </a:p>
        </p:txBody>
      </p:sp>
    </p:spTree>
    <p:extLst>
      <p:ext uri="{BB962C8B-B14F-4D97-AF65-F5344CB8AC3E}">
        <p14:creationId xmlns:p14="http://schemas.microsoft.com/office/powerpoint/2010/main" val="407934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A1AC-63B7-E05C-AAE9-1CD10956E6B5}"/>
              </a:ext>
            </a:extLst>
          </p:cNvPr>
          <p:cNvSpPr txBox="1"/>
          <p:nvPr/>
        </p:nvSpPr>
        <p:spPr>
          <a:xfrm>
            <a:off x="5447425" y="2228672"/>
            <a:ext cx="11592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/>
              <a:t>2</a:t>
            </a:r>
            <a:endParaRPr lang="en-DK" sz="15000" dirty="0"/>
          </a:p>
        </p:txBody>
      </p:sp>
    </p:spTree>
    <p:extLst>
      <p:ext uri="{BB962C8B-B14F-4D97-AF65-F5344CB8AC3E}">
        <p14:creationId xmlns:p14="http://schemas.microsoft.com/office/powerpoint/2010/main" val="302094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A1AC-63B7-E05C-AAE9-1CD10956E6B5}"/>
              </a:ext>
            </a:extLst>
          </p:cNvPr>
          <p:cNvSpPr txBox="1"/>
          <p:nvPr/>
        </p:nvSpPr>
        <p:spPr>
          <a:xfrm>
            <a:off x="5447425" y="2228672"/>
            <a:ext cx="11592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/>
              <a:t>3</a:t>
            </a:r>
            <a:endParaRPr lang="en-DK" sz="15000" dirty="0"/>
          </a:p>
        </p:txBody>
      </p:sp>
    </p:spTree>
    <p:extLst>
      <p:ext uri="{BB962C8B-B14F-4D97-AF65-F5344CB8AC3E}">
        <p14:creationId xmlns:p14="http://schemas.microsoft.com/office/powerpoint/2010/main" val="328341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DA1AC-63B7-E05C-AAE9-1CD10956E6B5}"/>
              </a:ext>
            </a:extLst>
          </p:cNvPr>
          <p:cNvSpPr txBox="1"/>
          <p:nvPr/>
        </p:nvSpPr>
        <p:spPr>
          <a:xfrm>
            <a:off x="5447425" y="2228672"/>
            <a:ext cx="115929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/>
              <a:t>4</a:t>
            </a:r>
            <a:endParaRPr lang="en-DK" sz="15000" dirty="0"/>
          </a:p>
        </p:txBody>
      </p:sp>
    </p:spTree>
    <p:extLst>
      <p:ext uri="{BB962C8B-B14F-4D97-AF65-F5344CB8AC3E}">
        <p14:creationId xmlns:p14="http://schemas.microsoft.com/office/powerpoint/2010/main" val="148187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44A93F-FF59-6422-A3F7-C669F87413ED}"/>
              </a:ext>
            </a:extLst>
          </p:cNvPr>
          <p:cNvGrpSpPr/>
          <p:nvPr/>
        </p:nvGrpSpPr>
        <p:grpSpPr>
          <a:xfrm>
            <a:off x="1944247" y="2106007"/>
            <a:ext cx="8303507" cy="2400658"/>
            <a:chOff x="1656011" y="2106007"/>
            <a:chExt cx="8303507" cy="240065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9E7DAF-D740-2435-531F-CE5972098637}"/>
                </a:ext>
              </a:extLst>
            </p:cNvPr>
            <p:cNvSpPr txBox="1"/>
            <p:nvPr/>
          </p:nvSpPr>
          <p:spPr>
            <a:xfrm>
              <a:off x="1656011" y="2106008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1</a:t>
              </a:r>
              <a:endParaRPr lang="en-DK" sz="150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E09B341-0738-2453-8BD8-D675013BDD59}"/>
                </a:ext>
              </a:extLst>
            </p:cNvPr>
            <p:cNvSpPr txBox="1"/>
            <p:nvPr/>
          </p:nvSpPr>
          <p:spPr>
            <a:xfrm>
              <a:off x="4037416" y="2106008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2</a:t>
              </a:r>
              <a:endParaRPr lang="en-DK" sz="1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EC851D-0914-C6C5-1852-7C0EB68C2AD8}"/>
                </a:ext>
              </a:extLst>
            </p:cNvPr>
            <p:cNvSpPr txBox="1"/>
            <p:nvPr/>
          </p:nvSpPr>
          <p:spPr>
            <a:xfrm>
              <a:off x="6418821" y="2106008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3</a:t>
              </a:r>
              <a:endParaRPr lang="en-DK" sz="15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C36105-A8E6-C2B5-4EE2-7E7081AD839F}"/>
                </a:ext>
              </a:extLst>
            </p:cNvPr>
            <p:cNvSpPr txBox="1"/>
            <p:nvPr/>
          </p:nvSpPr>
          <p:spPr>
            <a:xfrm>
              <a:off x="8800226" y="2106007"/>
              <a:ext cx="1159292" cy="2400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0" dirty="0"/>
                <a:t>4</a:t>
              </a:r>
              <a:endParaRPr lang="en-DK" sz="150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9A208DA-3E5F-689C-A8D4-C463FA4CD878}"/>
              </a:ext>
            </a:extLst>
          </p:cNvPr>
          <p:cNvSpPr txBox="1"/>
          <p:nvPr/>
        </p:nvSpPr>
        <p:spPr>
          <a:xfrm>
            <a:off x="2211828" y="4850781"/>
            <a:ext cx="7768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When did you hear the stimulus?</a:t>
            </a:r>
            <a:endParaRPr lang="en-DK" sz="4400" dirty="0"/>
          </a:p>
        </p:txBody>
      </p:sp>
    </p:spTree>
    <p:extLst>
      <p:ext uri="{BB962C8B-B14F-4D97-AF65-F5344CB8AC3E}">
        <p14:creationId xmlns:p14="http://schemas.microsoft.com/office/powerpoint/2010/main" val="209895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3C6ED9-8C77-902E-9732-D1747B79D9BF}"/>
              </a:ext>
            </a:extLst>
          </p:cNvPr>
          <p:cNvSpPr txBox="1"/>
          <p:nvPr/>
        </p:nvSpPr>
        <p:spPr>
          <a:xfrm>
            <a:off x="669074" y="446048"/>
            <a:ext cx="103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/>
              <a:t>During the test you will hear a series of three tones, after which you will be asked which one in this series was different from the others.</a:t>
            </a:r>
            <a:endParaRPr lang="en-DK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9940E-EAE9-8091-9A71-656FB4AE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28" y="2629968"/>
            <a:ext cx="3553787" cy="1999005"/>
          </a:xfrm>
          <a:prstGeom prst="rect">
            <a:avLst/>
          </a:prstGeom>
          <a:ln w="12700" cap="sq">
            <a:solidFill>
              <a:schemeClr val="tx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02A8DF2-5142-ED81-763E-8EA1E3F5F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42" y="3025065"/>
            <a:ext cx="2900575" cy="1603908"/>
          </a:xfrm>
          <a:prstGeom prst="rect">
            <a:avLst/>
          </a:prstGeom>
          <a:ln w="12700" cap="sq">
            <a:noFill/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1B59C880-2803-533A-FB2E-44B3B36FCF96}"/>
              </a:ext>
            </a:extLst>
          </p:cNvPr>
          <p:cNvSpPr/>
          <p:nvPr/>
        </p:nvSpPr>
        <p:spPr>
          <a:xfrm>
            <a:off x="5498780" y="3267055"/>
            <a:ext cx="1092820" cy="72483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670937-6F62-9732-ACA3-2936E85A2F63}"/>
              </a:ext>
            </a:extLst>
          </p:cNvPr>
          <p:cNvSpPr txBox="1"/>
          <p:nvPr/>
        </p:nvSpPr>
        <p:spPr>
          <a:xfrm>
            <a:off x="2098781" y="5064815"/>
            <a:ext cx="257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You will hear three tones.</a:t>
            </a:r>
            <a:endParaRPr lang="en-D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08D86-E6B7-AECA-4A90-9B3E94EE0BDF}"/>
              </a:ext>
            </a:extLst>
          </p:cNvPr>
          <p:cNvSpPr txBox="1"/>
          <p:nvPr/>
        </p:nvSpPr>
        <p:spPr>
          <a:xfrm>
            <a:off x="6823288" y="5064815"/>
            <a:ext cx="3615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Press the button on the joystick that match the pattern of tones you heard.</a:t>
            </a:r>
            <a:endParaRPr lang="en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6D19E3-7BE2-58FF-5D31-F67DDF4A3D35}"/>
              </a:ext>
            </a:extLst>
          </p:cNvPr>
          <p:cNvSpPr/>
          <p:nvPr/>
        </p:nvSpPr>
        <p:spPr>
          <a:xfrm>
            <a:off x="6727486" y="2629968"/>
            <a:ext cx="3710885" cy="19990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717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01087-9B3F-3BA1-F3E7-075B023A2E82}"/>
              </a:ext>
            </a:extLst>
          </p:cNvPr>
          <p:cNvSpPr txBox="1"/>
          <p:nvPr/>
        </p:nvSpPr>
        <p:spPr>
          <a:xfrm>
            <a:off x="669074" y="446048"/>
            <a:ext cx="10370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dirty="0"/>
              <a:t>During the test you will hear see a series of cues on the screen. Your task is to select the cue at which you heard a tone.</a:t>
            </a:r>
            <a:endParaRPr lang="en-DK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02D3-DC36-B549-C240-F3E1CBF7D0FA}"/>
              </a:ext>
            </a:extLst>
          </p:cNvPr>
          <p:cNvSpPr/>
          <p:nvPr/>
        </p:nvSpPr>
        <p:spPr>
          <a:xfrm>
            <a:off x="1271240" y="2341756"/>
            <a:ext cx="1572322" cy="1326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1</a:t>
            </a:r>
            <a:endParaRPr lang="en-DK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DD619-F2DA-087F-A4A0-922139D697D6}"/>
              </a:ext>
            </a:extLst>
          </p:cNvPr>
          <p:cNvSpPr/>
          <p:nvPr/>
        </p:nvSpPr>
        <p:spPr>
          <a:xfrm>
            <a:off x="3895494" y="2341756"/>
            <a:ext cx="1572322" cy="1326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2</a:t>
            </a:r>
            <a:endParaRPr lang="en-DK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732D02-111A-ACCB-002D-2B95F1244A46}"/>
              </a:ext>
            </a:extLst>
          </p:cNvPr>
          <p:cNvSpPr/>
          <p:nvPr/>
        </p:nvSpPr>
        <p:spPr>
          <a:xfrm>
            <a:off x="6519748" y="2341756"/>
            <a:ext cx="1572322" cy="1326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3</a:t>
            </a:r>
            <a:endParaRPr lang="en-DK" sz="4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285A9B-EAD7-F25C-90E4-43F1D32AF11C}"/>
              </a:ext>
            </a:extLst>
          </p:cNvPr>
          <p:cNvSpPr/>
          <p:nvPr/>
        </p:nvSpPr>
        <p:spPr>
          <a:xfrm>
            <a:off x="9144001" y="2341755"/>
            <a:ext cx="1572322" cy="1326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4</a:t>
            </a:r>
            <a:endParaRPr lang="en-DK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3FAF6-56E1-8736-FDCA-8C0E37616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471" y="4629352"/>
            <a:ext cx="3618944" cy="15064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2D3560-3334-AE12-A60B-25C21303C93A}"/>
              </a:ext>
            </a:extLst>
          </p:cNvPr>
          <p:cNvSpPr/>
          <p:nvPr/>
        </p:nvSpPr>
        <p:spPr>
          <a:xfrm>
            <a:off x="4414471" y="4516244"/>
            <a:ext cx="3363057" cy="1895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1D6B1E6-9546-2B52-DD08-65A8AC2A17FE}"/>
              </a:ext>
            </a:extLst>
          </p:cNvPr>
          <p:cNvSpPr/>
          <p:nvPr/>
        </p:nvSpPr>
        <p:spPr>
          <a:xfrm>
            <a:off x="5675971" y="3909833"/>
            <a:ext cx="1025912" cy="50606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F81802-E70F-10DC-5D65-615E51DEF3B5}"/>
              </a:ext>
            </a:extLst>
          </p:cNvPr>
          <p:cNvSpPr/>
          <p:nvPr/>
        </p:nvSpPr>
        <p:spPr>
          <a:xfrm>
            <a:off x="3159515" y="2795499"/>
            <a:ext cx="490653" cy="412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CE4861-313F-AB46-9B29-5DB8829399B3}"/>
              </a:ext>
            </a:extLst>
          </p:cNvPr>
          <p:cNvSpPr/>
          <p:nvPr/>
        </p:nvSpPr>
        <p:spPr>
          <a:xfrm>
            <a:off x="5783769" y="2798954"/>
            <a:ext cx="490653" cy="412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442030-E615-0B6E-5498-1DE51863530F}"/>
              </a:ext>
            </a:extLst>
          </p:cNvPr>
          <p:cNvSpPr/>
          <p:nvPr/>
        </p:nvSpPr>
        <p:spPr>
          <a:xfrm>
            <a:off x="8376429" y="2798953"/>
            <a:ext cx="490653" cy="41259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428912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101</Words>
  <Application>Microsoft Office PowerPoint</Application>
  <PresentationFormat>Widescreen</PresentationFormat>
  <Paragraphs>20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50</cp:revision>
  <dcterms:created xsi:type="dcterms:W3CDTF">2023-12-12T08:37:02Z</dcterms:created>
  <dcterms:modified xsi:type="dcterms:W3CDTF">2024-05-12T19:54:49Z</dcterms:modified>
</cp:coreProperties>
</file>