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83" r:id="rId3"/>
    <p:sldId id="285" r:id="rId4"/>
    <p:sldId id="287" r:id="rId5"/>
    <p:sldId id="277" r:id="rId6"/>
    <p:sldId id="281" r:id="rId7"/>
    <p:sldId id="284" r:id="rId8"/>
    <p:sldId id="286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5307-3CE3-407E-9D60-908EEB969D0F}" type="datetimeFigureOut">
              <a:rPr lang="en-DK" smtClean="0"/>
              <a:t>30/09/2024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591FB-4521-4877-90E0-876AFC35B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11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821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504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969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113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984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58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353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Neutral Stroop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8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circles in red, green, blue or yellow. Press the button that correspond to the colour of the circle.</a:t>
            </a:r>
            <a:endParaRPr lang="en-DK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3A668-808A-F7EA-127A-68FE65AB4561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13" name="Picture 12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2EB6067F-1DFE-0456-B180-882A09F4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14752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circle is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9099831" y="2499337"/>
            <a:ext cx="19023" cy="659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86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the word is written in.</a:t>
            </a:r>
            <a:endParaRPr lang="en-D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GREEN</a:t>
            </a:r>
            <a:endParaRPr lang="en-DK" sz="40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89C1C-9577-EAFD-F0B5-6D0858333246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7" name="Picture 6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5C0EA49A-66E5-4EB1-EE39-5D1689CC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D4336A-2022-4847-56F2-11CDDD6E6400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DF4056-9723-94E7-02B7-05E46FECA455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86688C-8C72-A1AA-BAFD-51761749EF60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E9ADCD-4439-04BC-EC2B-F6D63F9022FA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01500" y="1594592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word is written in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086579" y="2240923"/>
            <a:ext cx="32275" cy="918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744961-3DA8-7957-D32C-419670DABAC7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7" name="Picture 6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56EBAAD4-AE80-1AA0-298F-25CE47F9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8DD3F2-3251-5F40-D489-47C5AA757492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288D2E-7042-83AA-E59F-1642EE87754F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98433-061B-0B44-AF48-C383AA347316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8E04ED-9F64-D4F0-8324-5AC4AB42840C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47883" y="579401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square is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H="1" flipV="1">
            <a:off x="9118854" y="4898663"/>
            <a:ext cx="14108" cy="895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49A54-21BB-6D94-F2AE-1C0FBF48B54B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EAB6-1EA6-505A-4E0C-09A92E723FB3}"/>
              </a:ext>
            </a:extLst>
          </p:cNvPr>
          <p:cNvSpPr/>
          <p:nvPr/>
        </p:nvSpPr>
        <p:spPr>
          <a:xfrm>
            <a:off x="2544430" y="3561661"/>
            <a:ext cx="648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045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91F1B7-3453-BC82-E035-DDD5AAC9073C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19" name="Picture 18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6F48B294-E89B-ED17-EDC1-015E9F1E5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EC3396-F371-9AB7-E9B9-8D5911973887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A96E98-5D74-306B-02B2-15FB9E31FAE1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538B7A-7373-83E7-310B-58A63878BED8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27D107-2DD2-687C-9449-853EC6C86FCC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33775" y="577758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word say blue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V="1">
            <a:off x="9118854" y="4898663"/>
            <a:ext cx="0" cy="878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5D970-C28A-1000-5A36-7D0F196E658B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word say and not the colour of the ink.</a:t>
            </a:r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304-CB30-7FB5-D53B-91B94CC58107}"/>
              </a:ext>
            </a:extLst>
          </p:cNvPr>
          <p:cNvSpPr txBox="1"/>
          <p:nvPr/>
        </p:nvSpPr>
        <p:spPr>
          <a:xfrm>
            <a:off x="2355360" y="3593273"/>
            <a:ext cx="1035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BLUE</a:t>
            </a:r>
            <a:endParaRPr lang="en-D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circles in red, green, blue or yellow. Press the button that correspond to the colour of the circle.</a:t>
            </a:r>
            <a:endParaRPr lang="en-DK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circle is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499337"/>
            <a:ext cx="0" cy="3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word is written in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499337"/>
            <a:ext cx="0" cy="3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the word is written in.</a:t>
            </a:r>
            <a:endParaRPr lang="en-D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GREEN</a:t>
            </a:r>
            <a:endParaRPr lang="en-DK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5436938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square is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8980563" y="5002563"/>
            <a:ext cx="0" cy="434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49A54-21BB-6D94-F2AE-1C0FBF48B54B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EAB6-1EA6-505A-4E0C-09A92E723FB3}"/>
              </a:ext>
            </a:extLst>
          </p:cNvPr>
          <p:cNvSpPr/>
          <p:nvPr/>
        </p:nvSpPr>
        <p:spPr>
          <a:xfrm>
            <a:off x="2544430" y="3561661"/>
            <a:ext cx="648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229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5436938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word say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8980563" y="5002563"/>
            <a:ext cx="0" cy="434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5D970-C28A-1000-5A36-7D0F196E658B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word say and not the colour of the ink.</a:t>
            </a:r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304-CB30-7FB5-D53B-91B94CC58107}"/>
              </a:ext>
            </a:extLst>
          </p:cNvPr>
          <p:cNvSpPr txBox="1"/>
          <p:nvPr/>
        </p:nvSpPr>
        <p:spPr>
          <a:xfrm>
            <a:off x="2355360" y="3593273"/>
            <a:ext cx="1035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BLUE</a:t>
            </a:r>
            <a:endParaRPr lang="en-D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387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42</cp:revision>
  <dcterms:created xsi:type="dcterms:W3CDTF">2023-09-24T09:09:10Z</dcterms:created>
  <dcterms:modified xsi:type="dcterms:W3CDTF">2024-09-30T10:26:49Z</dcterms:modified>
</cp:coreProperties>
</file>