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8F073-7BE0-4F74-9518-670EA3BF62D9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FEB98-C841-46A9-BF37-7E96D1AF0B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300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Experimental setup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FEB98-C841-46A9-BF37-7E96D1AF0BC7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940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4C16-7B7E-5EBA-73D5-0F17B568D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CF01-276F-E638-02BF-DFE88A1F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20BE-13C3-4556-C994-4E0B3404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C0DB-08AD-AEA7-C18C-F6D249E7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C55A-E077-B755-F13C-0AEC78B6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277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003C-2FE2-048A-58B4-1F6352E7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5033C-DD2A-475E-C0CF-0EBFF01F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C99DC-5F63-89F8-6414-C3F111D5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305D-083B-B873-E913-83A42697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85E71-AD5B-9BA6-854F-AEF5E2C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500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A2263-2796-E852-5028-AF960589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2EF92-E016-E166-F19D-6CC10887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A44F-C09B-8D50-D619-73B4C85B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62AF-7E5C-9E1C-AC57-32C1586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6ACA-C708-FF68-868C-E1F71832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228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3830-225E-17CD-3861-E519ABFD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8B76-796A-8396-B582-D468CB3D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D4784-D599-E3B7-7EE7-8BDB7D72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39B-E8C4-FD16-C486-D12C7F37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20C0-1B1B-BA22-70CD-C2F8AB7F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680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0CAD-B791-0B55-47E7-413C0424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0B5D-42A9-5EE2-3544-68C607AE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FFE5-626E-6397-8D48-734758B0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599A-9705-A2B1-0FE1-E153C35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EABB-C9BE-C4C8-B514-09F93B48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0863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3099-8900-7BA9-B5B6-CD3A12EA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975F-1015-E91F-34B1-86D1D40EF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2AC73-F124-F48E-2D03-CF088D706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6D629-A609-3369-FDB4-6010B2BF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2261D-2B48-EACC-AE47-E90451AF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771E5-7479-574D-4D16-036B4CF0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81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ED4A-2530-A3A1-4574-3A2F1C94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B792-108E-7159-1B10-58D17B7E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5E8AA-6DF4-73FD-1201-FA0B4DDB9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A7E17-9C24-A74D-5FA3-A292AE33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D0AA-DAD6-3F5B-64E8-0BBE76AD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037A1-68CF-1CE7-348F-3FBC5B4D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A9CD4-4BF3-3EDF-730A-D86CA407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5DEA1-6E27-6C91-31DC-04985D4A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575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442D-443F-BDFF-A4ED-05347CEE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BB025-7AA0-31DB-B4A8-34A02D8E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3C21D-EE1A-6099-72FA-93495565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00604-6242-AC78-03DB-CF80CEB0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764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BAC50-BB24-F5C8-4EE5-B79F83A8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F1B89-90F9-A5CA-C62D-F8D0ECCA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33D23-A8DB-0B76-09C5-7B26ADD6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443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93D2-3316-3D3C-8975-E1E5DF36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B690-5702-C202-AB28-D76640E7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98BEA-A023-DEEA-5B91-DE4306F72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FBB0D-42FA-AF13-BF1D-E53BAE56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5868B-7107-FC1F-1459-18586F52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9F505-FB8F-B59A-F085-6F4AED06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380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F4C1-7B5F-E918-96AB-61086B28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BCBEE-6391-448F-C664-AECD060A8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F50A8-487E-3C56-8D6F-F68043004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F2E42-6A03-3BA8-E20E-31A4B69C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62AE0-5F21-FD0B-DF52-22A5EBEB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6D8E1-C057-6B55-D448-C09AD32F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83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D1332-BF45-3EA5-0996-F9C10B2B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D83DA-E091-F5F3-338E-D99DD80C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4EE6-1DE7-68BF-E842-2C0C7F993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56F3-2712-DAE3-2D24-B781FDE9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B2C3-0834-C7C6-6C59-9BACCE6D4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635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E22FF-07D5-000E-14A7-96645B792A85}"/>
              </a:ext>
            </a:extLst>
          </p:cNvPr>
          <p:cNvSpPr txBox="1"/>
          <p:nvPr/>
        </p:nvSpPr>
        <p:spPr>
          <a:xfrm>
            <a:off x="1719802" y="2908272"/>
            <a:ext cx="47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Rating scale you will see during the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61998-7540-8960-3501-B082DD49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495" y="432748"/>
            <a:ext cx="3474219" cy="2305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8F06A-9FB7-7FEE-CFC2-AC16F21A75CD}"/>
              </a:ext>
            </a:extLst>
          </p:cNvPr>
          <p:cNvSpPr txBox="1"/>
          <p:nvPr/>
        </p:nvSpPr>
        <p:spPr>
          <a:xfrm>
            <a:off x="8513120" y="2782669"/>
            <a:ext cx="273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LabBench</a:t>
            </a:r>
            <a:r>
              <a:rPr lang="da-DK" dirty="0"/>
              <a:t>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use</a:t>
            </a:r>
            <a:r>
              <a:rPr lang="da-DK" dirty="0"/>
              <a:t> for the ratings.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8C247-6FDF-8F40-B4A0-51F83B792184}"/>
              </a:ext>
            </a:extLst>
          </p:cNvPr>
          <p:cNvSpPr txBox="1"/>
          <p:nvPr/>
        </p:nvSpPr>
        <p:spPr>
          <a:xfrm>
            <a:off x="8719930" y="87397"/>
            <a:ext cx="31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Perform the rating with the </a:t>
            </a:r>
            <a:r>
              <a:rPr lang="da-DK" dirty="0" err="1"/>
              <a:t>left</a:t>
            </a:r>
            <a:r>
              <a:rPr lang="da-DK" dirty="0"/>
              <a:t> and right </a:t>
            </a:r>
            <a:r>
              <a:rPr lang="da-DK" dirty="0" err="1"/>
              <a:t>buttons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C8DB1A-98CD-B9F3-B423-9365653222F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037983" y="733728"/>
            <a:ext cx="1257344" cy="286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03C007C-C2FD-5C7E-D475-CCA658E440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7" t="43404" r="22997" b="35887"/>
          <a:stretch/>
        </p:blipFill>
        <p:spPr>
          <a:xfrm>
            <a:off x="732217" y="909812"/>
            <a:ext cx="6120411" cy="1351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ADC0E4-182C-476A-F1EC-68A5B1E2B1EB}"/>
              </a:ext>
            </a:extLst>
          </p:cNvPr>
          <p:cNvSpPr txBox="1"/>
          <p:nvPr/>
        </p:nvSpPr>
        <p:spPr>
          <a:xfrm>
            <a:off x="188656" y="1849379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0/No itch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17BBB-0FB1-609C-C385-6EA82492197D}"/>
              </a:ext>
            </a:extLst>
          </p:cNvPr>
          <p:cNvSpPr txBox="1"/>
          <p:nvPr/>
        </p:nvSpPr>
        <p:spPr>
          <a:xfrm>
            <a:off x="6426746" y="1899929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10/Worst imaginable itch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14E883-C4D7-AAFE-8504-F1F275946315}"/>
              </a:ext>
            </a:extLst>
          </p:cNvPr>
          <p:cNvCxnSpPr>
            <a:cxnSpLocks/>
          </p:cNvCxnSpPr>
          <p:nvPr/>
        </p:nvCxnSpPr>
        <p:spPr>
          <a:xfrm>
            <a:off x="10295327" y="733728"/>
            <a:ext cx="954367" cy="743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8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A6DE6-FFC8-5652-D55F-2440AAFC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30" y="649235"/>
            <a:ext cx="3434688" cy="2362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AC674-0074-241F-BC27-3B7FA233272B}"/>
              </a:ext>
            </a:extLst>
          </p:cNvPr>
          <p:cNvSpPr txBox="1"/>
          <p:nvPr/>
        </p:nvSpPr>
        <p:spPr>
          <a:xfrm>
            <a:off x="6372447" y="2484622"/>
            <a:ext cx="307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Rating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the rating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9F0F4-6B32-073A-A0C3-D8278AB6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35" y="880067"/>
            <a:ext cx="6923172" cy="1574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EA325-84A2-A399-F67D-4EE8D770F500}"/>
              </a:ext>
            </a:extLst>
          </p:cNvPr>
          <p:cNvSpPr txBox="1"/>
          <p:nvPr/>
        </p:nvSpPr>
        <p:spPr>
          <a:xfrm>
            <a:off x="2600449" y="233736"/>
            <a:ext cx="27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the rating with the horizontal slider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6DF6D0-91C2-A616-0CDA-94C4A08E537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862469" y="880067"/>
            <a:ext cx="1111382" cy="63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8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6CF1FFD-AE2B-2B0E-D2F9-47B382B9A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4" y="143300"/>
            <a:ext cx="213048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K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0D1427B-2374-984B-6B30-12DC2C17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4" y="143301"/>
            <a:ext cx="12420591" cy="641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5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o Image">
            <a:extLst>
              <a:ext uri="{FF2B5EF4-FFF2-40B4-BE49-F238E27FC236}">
                <a16:creationId xmlns:a16="http://schemas.microsoft.com/office/drawing/2014/main" id="{B70DCF4B-BE0C-E7E6-4965-05ACFBF75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374" y="4019021"/>
            <a:ext cx="2219908" cy="110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ro Image">
            <a:extLst>
              <a:ext uri="{FF2B5EF4-FFF2-40B4-BE49-F238E27FC236}">
                <a16:creationId xmlns:a16="http://schemas.microsoft.com/office/drawing/2014/main" id="{9603B287-90E0-DF4B-039F-B00E1AE99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99" y="4112133"/>
            <a:ext cx="1847461" cy="9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red bar&#10;&#10;Description automatically generated">
            <a:extLst>
              <a:ext uri="{FF2B5EF4-FFF2-40B4-BE49-F238E27FC236}">
                <a16:creationId xmlns:a16="http://schemas.microsoft.com/office/drawing/2014/main" id="{3EA89719-1756-781C-93B3-FF228BFBCA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8" t="49153" r="31530" b="39402"/>
          <a:stretch/>
        </p:blipFill>
        <p:spPr>
          <a:xfrm>
            <a:off x="7915641" y="2248211"/>
            <a:ext cx="2052734" cy="354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76F96D-325C-7C1B-E89F-418512E05C75}"/>
              </a:ext>
            </a:extLst>
          </p:cNvPr>
          <p:cNvSpPr/>
          <p:nvPr/>
        </p:nvSpPr>
        <p:spPr>
          <a:xfrm>
            <a:off x="7812149" y="1683708"/>
            <a:ext cx="2323322" cy="148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DFB4566-AAF8-10AB-ACD6-296C5BCFA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56" y="1280160"/>
            <a:ext cx="2811646" cy="229066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0198F53-6BEC-CF48-95CB-FAAEDE2BEDDF}"/>
              </a:ext>
            </a:extLst>
          </p:cNvPr>
          <p:cNvCxnSpPr/>
          <p:nvPr/>
        </p:nvCxnSpPr>
        <p:spPr>
          <a:xfrm rot="10800000">
            <a:off x="7442283" y="4573998"/>
            <a:ext cx="946717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B0FDAF1-EE28-58A6-1787-A5C38FABC344}"/>
              </a:ext>
            </a:extLst>
          </p:cNvPr>
          <p:cNvCxnSpPr>
            <a:cxnSpLocks/>
          </p:cNvCxnSpPr>
          <p:nvPr/>
        </p:nvCxnSpPr>
        <p:spPr>
          <a:xfrm flipV="1">
            <a:off x="4731502" y="2424886"/>
            <a:ext cx="3080647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FFA7BC6-F650-3610-82C6-39F185249834}"/>
              </a:ext>
            </a:extLst>
          </p:cNvPr>
          <p:cNvCxnSpPr>
            <a:cxnSpLocks/>
            <a:stCxn id="1026" idx="1"/>
            <a:endCxn id="8" idx="2"/>
          </p:cNvCxnSpPr>
          <p:nvPr/>
        </p:nvCxnSpPr>
        <p:spPr>
          <a:xfrm rot="10800000">
            <a:off x="3325680" y="3570826"/>
            <a:ext cx="1896695" cy="100317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7A6456-4852-8928-1DCE-25C506A1A8F1}"/>
              </a:ext>
            </a:extLst>
          </p:cNvPr>
          <p:cNvSpPr txBox="1"/>
          <p:nvPr/>
        </p:nvSpPr>
        <p:spPr>
          <a:xfrm>
            <a:off x="1919856" y="910827"/>
            <a:ext cx="119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C2B76-050B-6EC1-B3BA-80C55FEB80E6}"/>
              </a:ext>
            </a:extLst>
          </p:cNvPr>
          <p:cNvSpPr txBox="1"/>
          <p:nvPr/>
        </p:nvSpPr>
        <p:spPr>
          <a:xfrm>
            <a:off x="7725472" y="1323624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Display</a:t>
            </a:r>
            <a:endParaRPr lang="en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DE52B1-2E9C-EAFB-CFA7-927EE8E98D1C}"/>
              </a:ext>
            </a:extLst>
          </p:cNvPr>
          <p:cNvSpPr txBox="1"/>
          <p:nvPr/>
        </p:nvSpPr>
        <p:spPr>
          <a:xfrm>
            <a:off x="8388999" y="3685971"/>
            <a:ext cx="190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SCALE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837F3-4A43-87CC-55C2-124E87EDB569}"/>
              </a:ext>
            </a:extLst>
          </p:cNvPr>
          <p:cNvSpPr txBox="1"/>
          <p:nvPr/>
        </p:nvSpPr>
        <p:spPr>
          <a:xfrm>
            <a:off x="5215209" y="3685971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I/O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2592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5145A2-94AD-52A9-ED7C-3E56AB80D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44" y="1457378"/>
            <a:ext cx="7875712" cy="3943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51301-BB34-8CB8-10BC-54F56C51015E}"/>
              </a:ext>
            </a:extLst>
          </p:cNvPr>
          <p:cNvSpPr txBox="1"/>
          <p:nvPr/>
        </p:nvSpPr>
        <p:spPr>
          <a:xfrm>
            <a:off x="111595" y="5589036"/>
            <a:ext cx="285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Select </a:t>
            </a:r>
            <a:r>
              <a:rPr lang="en-GB"/>
              <a:t>the Devices </a:t>
            </a:r>
            <a:r>
              <a:rPr lang="en-GB" dirty="0"/>
              <a:t>page.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CD402-1D2E-FBFE-0456-888020D032DE}"/>
              </a:ext>
            </a:extLst>
          </p:cNvPr>
          <p:cNvSpPr txBox="1"/>
          <p:nvPr/>
        </p:nvSpPr>
        <p:spPr>
          <a:xfrm>
            <a:off x="642519" y="844050"/>
            <a:ext cx="282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Select the LabBench I/O</a:t>
            </a:r>
            <a:endParaRPr lang="en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E9B1-0D7A-B910-3629-9C7DDE282B71}"/>
              </a:ext>
            </a:extLst>
          </p:cNvPr>
          <p:cNvSpPr/>
          <p:nvPr/>
        </p:nvSpPr>
        <p:spPr>
          <a:xfrm>
            <a:off x="2158144" y="2179818"/>
            <a:ext cx="594200" cy="517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E59B0-0496-7393-CC9D-7224A1B2D23E}"/>
              </a:ext>
            </a:extLst>
          </p:cNvPr>
          <p:cNvSpPr/>
          <p:nvPr/>
        </p:nvSpPr>
        <p:spPr>
          <a:xfrm>
            <a:off x="2779776" y="1945370"/>
            <a:ext cx="3511296" cy="688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1CAF7-8B93-594D-1A83-A675BD9BC72E}"/>
              </a:ext>
            </a:extLst>
          </p:cNvPr>
          <p:cNvSpPr/>
          <p:nvPr/>
        </p:nvSpPr>
        <p:spPr>
          <a:xfrm>
            <a:off x="6504351" y="2078921"/>
            <a:ext cx="3435177" cy="29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74B1D4-633F-2DCF-CE09-8C175558079B}"/>
              </a:ext>
            </a:extLst>
          </p:cNvPr>
          <p:cNvSpPr/>
          <p:nvPr/>
        </p:nvSpPr>
        <p:spPr>
          <a:xfrm>
            <a:off x="9686224" y="179132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67DBC-E614-5262-1C09-35C43BF5F295}"/>
              </a:ext>
            </a:extLst>
          </p:cNvPr>
          <p:cNvSpPr txBox="1"/>
          <p:nvPr/>
        </p:nvSpPr>
        <p:spPr>
          <a:xfrm>
            <a:off x="1651404" y="469094"/>
            <a:ext cx="465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Check an LabBench I/O device is installed.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22890-E70F-FABE-9683-60A1B5964EA1}"/>
              </a:ext>
            </a:extLst>
          </p:cNvPr>
          <p:cNvSpPr txBox="1"/>
          <p:nvPr/>
        </p:nvSpPr>
        <p:spPr>
          <a:xfrm>
            <a:off x="2756996" y="91405"/>
            <a:ext cx="401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If not, click the (+) add device button</a:t>
            </a:r>
            <a:endParaRPr lang="en-DK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D450608-F37A-4DFA-0292-EA78A9EC8A38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>
            <a:off x="6774634" y="276071"/>
            <a:ext cx="3037590" cy="15152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71390FE-33E1-B819-4525-7D873A46DFF7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6302293" y="653760"/>
            <a:ext cx="1919647" cy="14251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3E325A-E038-58A3-0CA8-ED8DA6941E71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3468485" y="1028716"/>
            <a:ext cx="1066939" cy="9166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6565227-0946-9B70-C821-5DBFBBC3B3A1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272869" y="3703761"/>
            <a:ext cx="3150387" cy="6201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9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0C31DC-8C01-C63F-9293-9E47D2A76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700"/>
          <a:stretch/>
        </p:blipFill>
        <p:spPr>
          <a:xfrm>
            <a:off x="2481943" y="1644763"/>
            <a:ext cx="6760077" cy="2223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0422E3-1F9E-E491-D93E-06A9BDBDF69D}"/>
              </a:ext>
            </a:extLst>
          </p:cNvPr>
          <p:cNvSpPr txBox="1"/>
          <p:nvPr/>
        </p:nvSpPr>
        <p:spPr>
          <a:xfrm>
            <a:off x="492315" y="4231473"/>
            <a:ext cx="300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Select the Protocols page.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9A642-BE35-BBD2-1ABC-D373DA1408B8}"/>
              </a:ext>
            </a:extLst>
          </p:cNvPr>
          <p:cNvSpPr txBox="1"/>
          <p:nvPr/>
        </p:nvSpPr>
        <p:spPr>
          <a:xfrm>
            <a:off x="1364909" y="609641"/>
            <a:ext cx="370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Select the labbench.io repository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0FAEF-A3D9-409A-1AC1-B2EC256E18F8}"/>
              </a:ext>
            </a:extLst>
          </p:cNvPr>
          <p:cNvSpPr txBox="1"/>
          <p:nvPr/>
        </p:nvSpPr>
        <p:spPr>
          <a:xfrm>
            <a:off x="3445476" y="1179656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Select the Alloknesis protocol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90E1D-721F-2D54-2AA9-5F715B54BF22}"/>
              </a:ext>
            </a:extLst>
          </p:cNvPr>
          <p:cNvSpPr txBox="1"/>
          <p:nvPr/>
        </p:nvSpPr>
        <p:spPr>
          <a:xfrm>
            <a:off x="5114546" y="770602"/>
            <a:ext cx="369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Click (+) the add protocol button.</a:t>
            </a:r>
            <a:endParaRPr lang="en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48E96-A62B-006B-7D4F-675A10EFC074}"/>
              </a:ext>
            </a:extLst>
          </p:cNvPr>
          <p:cNvSpPr/>
          <p:nvPr/>
        </p:nvSpPr>
        <p:spPr>
          <a:xfrm>
            <a:off x="2481942" y="2563866"/>
            <a:ext cx="4314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25BD4D-4951-6F46-71DB-C810D598948C}"/>
              </a:ext>
            </a:extLst>
          </p:cNvPr>
          <p:cNvSpPr/>
          <p:nvPr/>
        </p:nvSpPr>
        <p:spPr>
          <a:xfrm>
            <a:off x="2949980" y="2103618"/>
            <a:ext cx="1210540" cy="246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26263-FD4D-CE53-616F-3976BC8747E4}"/>
              </a:ext>
            </a:extLst>
          </p:cNvPr>
          <p:cNvSpPr/>
          <p:nvPr/>
        </p:nvSpPr>
        <p:spPr>
          <a:xfrm>
            <a:off x="4187952" y="2582154"/>
            <a:ext cx="1581912" cy="481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18D3A55-90EB-2DDE-5385-90171D9C91D8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498156" y="3247688"/>
            <a:ext cx="1482941" cy="4846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7B2A8C-D07B-1454-364D-015D15E756A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2823764" y="1372131"/>
            <a:ext cx="1124645" cy="3383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BE7F6E8-E08D-956E-CEBD-2F1AF713F7F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4462326" y="2065571"/>
            <a:ext cx="103316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975DFCE-570C-FF30-E87D-7F84545A7AC2}"/>
              </a:ext>
            </a:extLst>
          </p:cNvPr>
          <p:cNvSpPr/>
          <p:nvPr/>
        </p:nvSpPr>
        <p:spPr>
          <a:xfrm>
            <a:off x="8924544" y="1910505"/>
            <a:ext cx="192024" cy="143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2436F1-CAFD-0656-4895-2F4298389448}"/>
              </a:ext>
            </a:extLst>
          </p:cNvPr>
          <p:cNvCxnSpPr>
            <a:cxnSpLocks/>
            <a:stCxn id="7" idx="3"/>
            <a:endCxn id="26" idx="0"/>
          </p:cNvCxnSpPr>
          <p:nvPr/>
        </p:nvCxnSpPr>
        <p:spPr>
          <a:xfrm>
            <a:off x="8805941" y="955268"/>
            <a:ext cx="214615" cy="9552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1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DFD3EFE-4AE1-26A4-BBEE-02104AEDCB3B}"/>
              </a:ext>
            </a:extLst>
          </p:cNvPr>
          <p:cNvGrpSpPr/>
          <p:nvPr/>
        </p:nvGrpSpPr>
        <p:grpSpPr>
          <a:xfrm>
            <a:off x="3935894" y="1600429"/>
            <a:ext cx="3741649" cy="2514376"/>
            <a:chOff x="3935894" y="1600429"/>
            <a:chExt cx="3741649" cy="2514376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9D83A4B4-6474-6D15-4F85-91689B7974CC}"/>
                </a:ext>
              </a:extLst>
            </p:cNvPr>
            <p:cNvSpPr/>
            <p:nvPr/>
          </p:nvSpPr>
          <p:spPr>
            <a:xfrm>
              <a:off x="3935895" y="2027582"/>
              <a:ext cx="2213113" cy="861391"/>
            </a:xfrm>
            <a:prstGeom prst="triangle">
              <a:avLst>
                <a:gd name="adj" fmla="val 3396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6DA02B59-E06A-E8F3-915B-609FB58B858F}"/>
                </a:ext>
              </a:extLst>
            </p:cNvPr>
            <p:cNvSpPr/>
            <p:nvPr/>
          </p:nvSpPr>
          <p:spPr>
            <a:xfrm rot="16200000">
              <a:off x="4773602" y="1524728"/>
              <a:ext cx="1288542" cy="1439947"/>
            </a:xfrm>
            <a:prstGeom prst="triangle">
              <a:avLst>
                <a:gd name="adj" fmla="val 66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91ACBBF-367D-30AA-32E5-5DD68750568D}"/>
                </a:ext>
              </a:extLst>
            </p:cNvPr>
            <p:cNvSpPr/>
            <p:nvPr/>
          </p:nvSpPr>
          <p:spPr>
            <a:xfrm rot="16200000" flipV="1">
              <a:off x="6162587" y="1575689"/>
              <a:ext cx="1288544" cy="1338023"/>
            </a:xfrm>
            <a:prstGeom prst="triangle">
              <a:avLst>
                <a:gd name="adj" fmla="val 59771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219B5FE-0750-0B7D-F426-362F51DA3694}"/>
                </a:ext>
              </a:extLst>
            </p:cNvPr>
            <p:cNvSpPr/>
            <p:nvPr/>
          </p:nvSpPr>
          <p:spPr>
            <a:xfrm>
              <a:off x="6149008" y="2100469"/>
              <a:ext cx="1517376" cy="788503"/>
            </a:xfrm>
            <a:prstGeom prst="triangle">
              <a:avLst>
                <a:gd name="adj" fmla="val 8886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5130DF5-D200-3384-20B0-C6B719C37BD3}"/>
                </a:ext>
              </a:extLst>
            </p:cNvPr>
            <p:cNvSpPr/>
            <p:nvPr/>
          </p:nvSpPr>
          <p:spPr>
            <a:xfrm rot="10800000">
              <a:off x="6137846" y="2890969"/>
              <a:ext cx="1539697" cy="614229"/>
            </a:xfrm>
            <a:prstGeom prst="triangle">
              <a:avLst>
                <a:gd name="adj" fmla="val 2990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080FFF5-EDF3-D34A-2FFF-28C0734035A1}"/>
                </a:ext>
              </a:extLst>
            </p:cNvPr>
            <p:cNvSpPr/>
            <p:nvPr/>
          </p:nvSpPr>
          <p:spPr>
            <a:xfrm rot="5400000">
              <a:off x="6006051" y="2916211"/>
              <a:ext cx="1288543" cy="110864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9B42A59-1D02-9A9B-D144-3A67237A22C2}"/>
                </a:ext>
              </a:extLst>
            </p:cNvPr>
            <p:cNvSpPr/>
            <p:nvPr/>
          </p:nvSpPr>
          <p:spPr>
            <a:xfrm rot="16200000">
              <a:off x="4682705" y="2680587"/>
              <a:ext cx="1210873" cy="1657563"/>
            </a:xfrm>
            <a:prstGeom prst="triangle">
              <a:avLst>
                <a:gd name="adj" fmla="val 2154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F664047-1E46-F533-E8C8-F3CEBBF190B4}"/>
                </a:ext>
              </a:extLst>
            </p:cNvPr>
            <p:cNvSpPr/>
            <p:nvPr/>
          </p:nvSpPr>
          <p:spPr>
            <a:xfrm rot="10800000">
              <a:off x="3935894" y="2887438"/>
              <a:ext cx="2157234" cy="955692"/>
            </a:xfrm>
            <a:prstGeom prst="triangle">
              <a:avLst>
                <a:gd name="adj" fmla="val 7402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927E554-429D-1593-6B7A-07F51555438D}"/>
              </a:ext>
            </a:extLst>
          </p:cNvPr>
          <p:cNvGrpSpPr/>
          <p:nvPr/>
        </p:nvGrpSpPr>
        <p:grpSpPr>
          <a:xfrm>
            <a:off x="2256968" y="382006"/>
            <a:ext cx="7678064" cy="4975739"/>
            <a:chOff x="2256968" y="382006"/>
            <a:chExt cx="7678064" cy="4975739"/>
          </a:xfrm>
        </p:grpSpPr>
        <p:pic>
          <p:nvPicPr>
            <p:cNvPr id="5" name="Picture 4" descr="A star shaped object with many small dots&#10;&#10;Description automatically generated with medium confidence">
              <a:extLst>
                <a:ext uri="{FF2B5EF4-FFF2-40B4-BE49-F238E27FC236}">
                  <a16:creationId xmlns:a16="http://schemas.microsoft.com/office/drawing/2014/main" id="{23A943AC-E656-1A75-8C2D-7D5695C6C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957120" y="-620167"/>
              <a:ext cx="4161826" cy="68580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B638EF-155F-B35E-D7D8-2764E968BCFF}"/>
                </a:ext>
              </a:extLst>
            </p:cNvPr>
            <p:cNvSpPr/>
            <p:nvPr/>
          </p:nvSpPr>
          <p:spPr>
            <a:xfrm>
              <a:off x="2256968" y="2669935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1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8CC237-7016-7CFF-1E69-E1BA78992473}"/>
                </a:ext>
              </a:extLst>
            </p:cNvPr>
            <p:cNvSpPr/>
            <p:nvPr/>
          </p:nvSpPr>
          <p:spPr>
            <a:xfrm>
              <a:off x="3323768" y="1132431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2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138AE4-1099-CD54-1173-22631013458A}"/>
                </a:ext>
              </a:extLst>
            </p:cNvPr>
            <p:cNvSpPr/>
            <p:nvPr/>
          </p:nvSpPr>
          <p:spPr>
            <a:xfrm>
              <a:off x="5918426" y="382006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3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7AC743-0E2A-0CC8-146B-798F30DA7E91}"/>
                </a:ext>
              </a:extLst>
            </p:cNvPr>
            <p:cNvSpPr/>
            <p:nvPr/>
          </p:nvSpPr>
          <p:spPr>
            <a:xfrm>
              <a:off x="8499581" y="1132431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4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6A5CEA-0669-D931-B622-F9197263A36B}"/>
                </a:ext>
              </a:extLst>
            </p:cNvPr>
            <p:cNvSpPr/>
            <p:nvPr/>
          </p:nvSpPr>
          <p:spPr>
            <a:xfrm>
              <a:off x="9467032" y="2669935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5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F2D3FA-01DA-665D-731B-610F1224E457}"/>
                </a:ext>
              </a:extLst>
            </p:cNvPr>
            <p:cNvSpPr/>
            <p:nvPr/>
          </p:nvSpPr>
          <p:spPr>
            <a:xfrm>
              <a:off x="8499581" y="4017234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6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856ADA-2C10-E941-E727-A9611C6EC259}"/>
                </a:ext>
              </a:extLst>
            </p:cNvPr>
            <p:cNvSpPr/>
            <p:nvPr/>
          </p:nvSpPr>
          <p:spPr>
            <a:xfrm>
              <a:off x="5918426" y="4889745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7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8FAA2D-C675-7499-DA1B-6614F02481F1}"/>
                </a:ext>
              </a:extLst>
            </p:cNvPr>
            <p:cNvSpPr/>
            <p:nvPr/>
          </p:nvSpPr>
          <p:spPr>
            <a:xfrm>
              <a:off x="3323768" y="4017234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8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05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138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22</cp:revision>
  <dcterms:created xsi:type="dcterms:W3CDTF">2024-04-19T13:38:13Z</dcterms:created>
  <dcterms:modified xsi:type="dcterms:W3CDTF">2024-04-24T13:47:34Z</dcterms:modified>
</cp:coreProperties>
</file>