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hear a SOUND,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8257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257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23</cp:revision>
  <dcterms:created xsi:type="dcterms:W3CDTF">2023-12-12T08:37:02Z</dcterms:created>
  <dcterms:modified xsi:type="dcterms:W3CDTF">2023-12-17T16:32:09Z</dcterms:modified>
</cp:coreProperties>
</file>